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notesSlides/notesSlide35.xml" ContentType="application/vnd.openxmlformats-officedocument.presentationml.notesSlide+xml"/>
  <Override PartName="/ppt/tags/tag41.xml" ContentType="application/vnd.openxmlformats-officedocument.presentationml.tags+xml"/>
  <Override PartName="/ppt/notesSlides/notesSlide36.xml" ContentType="application/vnd.openxmlformats-officedocument.presentationml.notesSlide+xml"/>
  <Override PartName="/ppt/tags/tag42.xml" ContentType="application/vnd.openxmlformats-officedocument.presentationml.tags+xml"/>
  <Override PartName="/ppt/notesSlides/notesSlide37.xml" ContentType="application/vnd.openxmlformats-officedocument.presentationml.notesSlide+xml"/>
  <Override PartName="/ppt/tags/tag43.xml" ContentType="application/vnd.openxmlformats-officedocument.presentationml.tags+xml"/>
  <Override PartName="/ppt/notesSlides/notesSlide38.xml" ContentType="application/vnd.openxmlformats-officedocument.presentationml.notesSlide+xml"/>
  <Override PartName="/ppt/tags/tag44.xml" ContentType="application/vnd.openxmlformats-officedocument.presentationml.tags+xml"/>
  <Override PartName="/ppt/notesSlides/notesSlide39.xml" ContentType="application/vnd.openxmlformats-officedocument.presentationml.notesSlide+xml"/>
  <Override PartName="/ppt/tags/tag45.xml" ContentType="application/vnd.openxmlformats-officedocument.presentationml.tags+xml"/>
  <Override PartName="/ppt/notesSlides/notesSlide40.xml" ContentType="application/vnd.openxmlformats-officedocument.presentationml.notesSlide+xml"/>
  <Override PartName="/ppt/tags/tag46.xml" ContentType="application/vnd.openxmlformats-officedocument.presentationml.tags+xml"/>
  <Override PartName="/ppt/notesSlides/notesSlide41.xml" ContentType="application/vnd.openxmlformats-officedocument.presentationml.notesSlide+xml"/>
  <Override PartName="/ppt/tags/tag47.xml" ContentType="application/vnd.openxmlformats-officedocument.presentationml.tags+xml"/>
  <Override PartName="/ppt/notesSlides/notesSlide42.xml" ContentType="application/vnd.openxmlformats-officedocument.presentationml.notesSlide+xml"/>
  <Override PartName="/ppt/tags/tag48.xml" ContentType="application/vnd.openxmlformats-officedocument.presentationml.tags+xml"/>
  <Override PartName="/ppt/notesSlides/notesSlide43.xml" ContentType="application/vnd.openxmlformats-officedocument.presentationml.notesSlide+xml"/>
  <Override PartName="/ppt/tags/tag49.xml" ContentType="application/vnd.openxmlformats-officedocument.presentationml.tags+xml"/>
  <Override PartName="/ppt/notesSlides/notesSlide44.xml" ContentType="application/vnd.openxmlformats-officedocument.presentationml.notesSlide+xml"/>
  <Override PartName="/ppt/tags/tag50.xml" ContentType="application/vnd.openxmlformats-officedocument.presentationml.tags+xml"/>
  <Override PartName="/ppt/notesSlides/notesSlide45.xml" ContentType="application/vnd.openxmlformats-officedocument.presentationml.notesSlide+xml"/>
  <Override PartName="/ppt/tags/tag51.xml" ContentType="application/vnd.openxmlformats-officedocument.presentationml.tags+xml"/>
  <Override PartName="/ppt/notesSlides/notesSlide46.xml" ContentType="application/vnd.openxmlformats-officedocument.presentationml.notesSlide+xml"/>
  <Override PartName="/ppt/tags/tag52.xml" ContentType="application/vnd.openxmlformats-officedocument.presentationml.tags+xml"/>
  <Override PartName="/ppt/notesSlides/notesSlide47.xml" ContentType="application/vnd.openxmlformats-officedocument.presentationml.notesSlide+xml"/>
  <Override PartName="/ppt/tags/tag53.xml" ContentType="application/vnd.openxmlformats-officedocument.presentationml.tags+xml"/>
  <Override PartName="/ppt/notesSlides/notesSlide48.xml" ContentType="application/vnd.openxmlformats-officedocument.presentationml.notesSlide+xml"/>
  <Override PartName="/ppt/tags/tag54.xml" ContentType="application/vnd.openxmlformats-officedocument.presentationml.tags+xml"/>
  <Override PartName="/ppt/notesSlides/notesSlide49.xml" ContentType="application/vnd.openxmlformats-officedocument.presentationml.notesSlide+xml"/>
  <Override PartName="/ppt/tags/tag55.xml" ContentType="application/vnd.openxmlformats-officedocument.presentationml.tags+xml"/>
  <Override PartName="/ppt/notesSlides/notesSlide50.xml" ContentType="application/vnd.openxmlformats-officedocument.presentationml.notesSlide+xml"/>
  <Override PartName="/ppt/tags/tag56.xml" ContentType="application/vnd.openxmlformats-officedocument.presentationml.tags+xml"/>
  <Override PartName="/ppt/notesSlides/notesSlide5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52.xml" ContentType="application/vnd.openxmlformats-officedocument.presentationml.notesSlide+xml"/>
  <Override PartName="/ppt/tags/tag59.xml" ContentType="application/vnd.openxmlformats-officedocument.presentationml.tags+xml"/>
  <Override PartName="/ppt/notesSlides/notesSlide53.xml" ContentType="application/vnd.openxmlformats-officedocument.presentationml.notesSlide+xml"/>
  <Override PartName="/ppt/tags/tag60.xml" ContentType="application/vnd.openxmlformats-officedocument.presentationml.tags+xml"/>
  <Override PartName="/ppt/notesSlides/notesSlide54.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55.xml" ContentType="application/vnd.openxmlformats-officedocument.presentationml.notesSlide+xml"/>
  <Override PartName="/ppt/tags/tag63.xml" ContentType="application/vnd.openxmlformats-officedocument.presentationml.tags+xml"/>
  <Override PartName="/ppt/notesSlides/notesSlide56.xml" ContentType="application/vnd.openxmlformats-officedocument.presentationml.notesSlide+xml"/>
  <Override PartName="/ppt/tags/tag64.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65.xml" ContentType="application/vnd.openxmlformats-officedocument.presentationml.tags+xml"/>
  <Override PartName="/ppt/notesSlides/notesSlide60.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61.xml" ContentType="application/vnd.openxmlformats-officedocument.presentationml.notesSlide+xml"/>
  <Override PartName="/ppt/tags/tag68.xml" ContentType="application/vnd.openxmlformats-officedocument.presentationml.tags+xml"/>
  <Override PartName="/ppt/notesSlides/notesSlide62.xml" ContentType="application/vnd.openxmlformats-officedocument.presentationml.notesSlide+xml"/>
  <Override PartName="/ppt/tags/tag69.xml" ContentType="application/vnd.openxmlformats-officedocument.presentationml.tags+xml"/>
  <Override PartName="/ppt/notesSlides/notesSlide63.xml" ContentType="application/vnd.openxmlformats-officedocument.presentationml.notesSlide+xml"/>
  <Override PartName="/ppt/tags/tag70.xml" ContentType="application/vnd.openxmlformats-officedocument.presentationml.tags+xml"/>
  <Override PartName="/ppt/notesSlides/notesSlide64.xml" ContentType="application/vnd.openxmlformats-officedocument.presentationml.notesSlide+xml"/>
  <Override PartName="/ppt/tags/tag71.xml" ContentType="application/vnd.openxmlformats-officedocument.presentationml.tags+xml"/>
  <Override PartName="/ppt/notesSlides/notesSlide65.xml" ContentType="application/vnd.openxmlformats-officedocument.presentationml.notesSlide+xml"/>
  <Override PartName="/ppt/tags/tag72.xml" ContentType="application/vnd.openxmlformats-officedocument.presentationml.tags+xml"/>
  <Override PartName="/ppt/notesSlides/notesSlide66.xml" ContentType="application/vnd.openxmlformats-officedocument.presentationml.notesSlide+xml"/>
  <Override PartName="/ppt/tags/tag73.xml" ContentType="application/vnd.openxmlformats-officedocument.presentationml.tags+xml"/>
  <Override PartName="/ppt/notesSlides/notesSlide67.xml" ContentType="application/vnd.openxmlformats-officedocument.presentationml.notesSlide+xml"/>
  <Override PartName="/ppt/tags/tag74.xml" ContentType="application/vnd.openxmlformats-officedocument.presentationml.tags+xml"/>
  <Override PartName="/ppt/notesSlides/notesSlide68.xml" ContentType="application/vnd.openxmlformats-officedocument.presentationml.notesSlide+xml"/>
  <Override PartName="/ppt/tags/tag75.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76.xml" ContentType="application/vnd.openxmlformats-officedocument.presentationml.tags+xml"/>
  <Override PartName="/ppt/notesSlides/notesSlide71.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4"/>
  </p:notesMasterIdLst>
  <p:sldIdLst>
    <p:sldId id="36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 id="313" r:id="rId58"/>
    <p:sldId id="314" r:id="rId59"/>
    <p:sldId id="315" r:id="rId60"/>
    <p:sldId id="317" r:id="rId61"/>
    <p:sldId id="318" r:id="rId62"/>
    <p:sldId id="319" r:id="rId63"/>
    <p:sldId id="320" r:id="rId64"/>
    <p:sldId id="321" r:id="rId65"/>
    <p:sldId id="322" r:id="rId66"/>
    <p:sldId id="323" r:id="rId67"/>
    <p:sldId id="324" r:id="rId68"/>
    <p:sldId id="326" r:id="rId69"/>
    <p:sldId id="329" r:id="rId70"/>
    <p:sldId id="330" r:id="rId71"/>
    <p:sldId id="331" r:id="rId72"/>
    <p:sldId id="332" r:id="rId73"/>
    <p:sldId id="333" r:id="rId74"/>
    <p:sldId id="334" r:id="rId75"/>
    <p:sldId id="335" r:id="rId76"/>
    <p:sldId id="336" r:id="rId77"/>
    <p:sldId id="337" r:id="rId78"/>
    <p:sldId id="338" r:id="rId79"/>
    <p:sldId id="355" r:id="rId80"/>
    <p:sldId id="356" r:id="rId81"/>
    <p:sldId id="357" r:id="rId82"/>
    <p:sldId id="358" r:id="rId83"/>
    <p:sldId id="359" r:id="rId84"/>
    <p:sldId id="360" r:id="rId85"/>
    <p:sldId id="361" r:id="rId86"/>
    <p:sldId id="362" r:id="rId87"/>
    <p:sldId id="363" r:id="rId88"/>
    <p:sldId id="364" r:id="rId89"/>
    <p:sldId id="365" r:id="rId90"/>
    <p:sldId id="366" r:id="rId91"/>
    <p:sldId id="367" r:id="rId92"/>
    <p:sldId id="368" r:id="rId93"/>
  </p:sldIdLst>
  <p:sldSz cx="12192000" cy="6858000"/>
  <p:notesSz cx="12192000" cy="6858000"/>
  <p:custDataLst>
    <p:tags r:id="rId95"/>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81" autoAdjust="0"/>
    <p:restoredTop sz="84211" autoAdjust="0"/>
  </p:normalViewPr>
  <p:slideViewPr>
    <p:cSldViewPr>
      <p:cViewPr varScale="1">
        <p:scale>
          <a:sx n="96" d="100"/>
          <a:sy n="96" d="100"/>
        </p:scale>
        <p:origin x="978"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gs" Target="tags/tag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841E87D1-DFCC-4212-B24C-92BD114F76BA}" type="datetimeFigureOut">
              <a:rPr lang="fr-FR" smtClean="0"/>
              <a:t>03/09/2021</a:t>
            </a:fld>
            <a:endParaRPr lang="fr-FR"/>
          </a:p>
        </p:txBody>
      </p:sp>
      <p:sp>
        <p:nvSpPr>
          <p:cNvPr id="4" name="Espace réservé de l'image des diapositives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90382ED-91F3-4BD4-AA1F-DEE9019D45F4}" type="slidenum">
              <a:rPr lang="fr-FR" smtClean="0"/>
              <a:t>‹N°›</a:t>
            </a:fld>
            <a:endParaRPr lang="fr-FR"/>
          </a:p>
        </p:txBody>
      </p:sp>
    </p:spTree>
    <p:extLst>
      <p:ext uri="{BB962C8B-B14F-4D97-AF65-F5344CB8AC3E}">
        <p14:creationId xmlns:p14="http://schemas.microsoft.com/office/powerpoint/2010/main" val="147605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a:t>
            </a:fld>
            <a:endParaRPr lang="fr-FR"/>
          </a:p>
        </p:txBody>
      </p:sp>
    </p:spTree>
    <p:extLst>
      <p:ext uri="{BB962C8B-B14F-4D97-AF65-F5344CB8AC3E}">
        <p14:creationId xmlns:p14="http://schemas.microsoft.com/office/powerpoint/2010/main" val="3111628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6 chapitres composent ce slide kit, afin de couvrir l’ensemble des éléments essentiels à retenir autour de l’escarre.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a:t>
            </a:fld>
            <a:endParaRPr lang="fr-FR"/>
          </a:p>
        </p:txBody>
      </p:sp>
    </p:spTree>
    <p:extLst>
      <p:ext uri="{BB962C8B-B14F-4D97-AF65-F5344CB8AC3E}">
        <p14:creationId xmlns:p14="http://schemas.microsoft.com/office/powerpoint/2010/main" val="3491129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L’escarre est une pathologie fréquente et bien connue des services hospitaliers.</a:t>
            </a:r>
          </a:p>
          <a:p>
            <a:r>
              <a:rPr lang="fr-FR" dirty="0"/>
              <a:t>Si l’on regarde leur incidence, c’est-à-dire la proportion de patients développant une escarre au cours de leur prise en charge, on voit que cela concerne 4,3% des patients hospitalisés en structure hospitalière et 0,4% chez les patients en HAD.</a:t>
            </a:r>
          </a:p>
          <a:p>
            <a:r>
              <a:rPr lang="fr-FR" dirty="0"/>
              <a:t>En France en 2014, le nombre de patients porteurs d’escarre est estimé à 150 608, soit 23 % des patients pris en charge pour une plaie chronique.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a:t>
            </a:fld>
            <a:endParaRPr lang="fr-FR"/>
          </a:p>
        </p:txBody>
      </p:sp>
    </p:spTree>
    <p:extLst>
      <p:ext uri="{BB962C8B-B14F-4D97-AF65-F5344CB8AC3E}">
        <p14:creationId xmlns:p14="http://schemas.microsoft.com/office/powerpoint/2010/main" val="3793026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Intéressons-nous maintenant à la prévalence des escarres. La prévalence est une sorte de photo polaroïd de l’escarre, c’est-à-dire un instantané du nombre de patients concernés un jour donné. Dans les hôpitaux, elle est en moyenne de 8,4%. Cependant, une grande variabilité existe entre les différents services, les EHPAD et les services de réanimation étant les plus concernés.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a:t>
            </a:fld>
            <a:endParaRPr lang="fr-FR"/>
          </a:p>
        </p:txBody>
      </p:sp>
    </p:spTree>
    <p:extLst>
      <p:ext uri="{BB962C8B-B14F-4D97-AF65-F5344CB8AC3E}">
        <p14:creationId xmlns:p14="http://schemas.microsoft.com/office/powerpoint/2010/main" val="1217486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l’on essaie de dresser un portrait robot des patients porteurs d’escarre en milieu hospitalier, on voit qu’il sont généralement âgés (79,9 ans en moyenne) et un peu plus fréquemment des femmes que des hommes.</a:t>
            </a:r>
          </a:p>
          <a:p>
            <a:r>
              <a:rPr lang="fr-FR" dirty="0"/>
              <a:t>Cependant, il ne faut pas oublier que les escarres concernent également des populations moins évidentes, telles que les enfants handicapés ou encore les patients en fauteuil.</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a:t>
            </a:fld>
            <a:endParaRPr lang="fr-FR"/>
          </a:p>
        </p:txBody>
      </p:sp>
    </p:spTree>
    <p:extLst>
      <p:ext uri="{BB962C8B-B14F-4D97-AF65-F5344CB8AC3E}">
        <p14:creationId xmlns:p14="http://schemas.microsoft.com/office/powerpoint/2010/main" val="3456083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 l’hôpital, les escarres sont majoritairement localisées au niveau des talons et du sacrum. Leur gravité est variable et tous les stades sont représentés. Il faut cependant retenir que 39,1% des escarres prises en charge à l’hôpital correspondent à des lésions graves (ulcérations &amp; nécroses).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a:t>
            </a:fld>
            <a:endParaRPr lang="fr-FR"/>
          </a:p>
        </p:txBody>
      </p:sp>
    </p:spTree>
    <p:extLst>
      <p:ext uri="{BB962C8B-B14F-4D97-AF65-F5344CB8AC3E}">
        <p14:creationId xmlns:p14="http://schemas.microsoft.com/office/powerpoint/2010/main" val="1137418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Avec le manque de place et la surcharge des services hospitaliers, de plus en plus de patients devant être immobilisés, qu’ils soient âgés ou non, rentrent à domicile pour leur convalescence. </a:t>
            </a:r>
          </a:p>
          <a:p>
            <a:r>
              <a:rPr lang="fr-FR" dirty="0"/>
              <a:t>Chez ces patients suivis à domicile, la prévalence des escarres est assez basse : 4,2%. MAIS il est important de noter que les escarres présentées par ces patients sont souvent de stade avancé, avec presque 75% d’escarres graves !</a:t>
            </a:r>
          </a:p>
          <a:p>
            <a:r>
              <a:rPr lang="fr-FR" dirty="0"/>
              <a:t>Les patients les plus touchés sont dans l’ordre croissant : les patients en suite d’AVC, les patients atteints d’Alzheimer, les diabétiques (les problèmes de circulation étant une complication de la pathologie diabétique, cette dernière augmente le risque d’escarre) et les patients paraplégiques (chez qui l’immobilité et la perte de sensitivité sont des facteurs de risques majeurs).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8</a:t>
            </a:fld>
            <a:endParaRPr lang="fr-FR"/>
          </a:p>
        </p:txBody>
      </p:sp>
    </p:spTree>
    <p:extLst>
      <p:ext uri="{BB962C8B-B14F-4D97-AF65-F5344CB8AC3E}">
        <p14:creationId xmlns:p14="http://schemas.microsoft.com/office/powerpoint/2010/main" val="3362458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Depuis 10 ans, le nombre d’escarres a fortement diminué, avec une chute de l’incidence de 8,9 à 8,1 %. Les escarres graves ont elles aussi fortement régressées, passant de 50% de lésions de stade 3 et 4 à 39,1% de lésions graves.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9</a:t>
            </a:fld>
            <a:endParaRPr lang="fr-FR"/>
          </a:p>
        </p:txBody>
      </p:sp>
    </p:spTree>
    <p:extLst>
      <p:ext uri="{BB962C8B-B14F-4D97-AF65-F5344CB8AC3E}">
        <p14:creationId xmlns:p14="http://schemas.microsoft.com/office/powerpoint/2010/main" val="1142258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escarres ont un impact négatif fort sur les patients. Les limitations sont physiques mais également fonctionnelles et psychologiques.</a:t>
            </a:r>
          </a:p>
          <a:p>
            <a:r>
              <a:rPr lang="fr-FR" dirty="0"/>
              <a:t>Tout d’abord, l’escarre est une lésion douloureuse, sur le plan physique bien sûr mais également sur le plan moral. En effet, l’escarre, de part sa nature agressive et son image très négative, altère la qualité de vie des patients et leur image d’eux-mêmes. Les capacités de fonctionnement sont altérées, avec un impact sur la marche lors d’escarres du talon voire une impossibilité de s’assoir pour les lésions du sacrum. Cette limitation des capacités physiques a également un impact sur l’autonomie et la liberté puisque les patients ne peuvent plus se déplacer librement et deviennent donc dépendants de leurs aidants.</a:t>
            </a:r>
          </a:p>
          <a:p>
            <a:r>
              <a:rPr lang="fr-FR" dirty="0"/>
              <a:t>Enfin, et ce n’est pas négligeable, la présence d’escarre a un impact négatif sur l’espérance de vie puisque 23% des patients concernés décèdent dans les 2 mois suivant leur prise en charge…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10</a:t>
            </a:fld>
            <a:endParaRPr lang="fr-FR"/>
          </a:p>
        </p:txBody>
      </p:sp>
    </p:spTree>
    <p:extLst>
      <p:ext uri="{BB962C8B-B14F-4D97-AF65-F5344CB8AC3E}">
        <p14:creationId xmlns:p14="http://schemas.microsoft.com/office/powerpoint/2010/main" val="3686483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Au-delà de l’impact direct qu’elles ont sur les patients, les escarres sont également responsables d’un allongement de la durée d’hospitalisation. Ainsi, chez les patients âgés, les porteurs d’escarres avaient une durée moyenne d’hospitalisation augmentée de plus de 10 jours par rapport à ceux qui n’en souffraient pas. Cela est certes valable chez les patients âgés (que l’on sait sujets aux escarres et fragilisés par leur âge et leurs polypathologies) mais également chez des patients plus jeunes atteints de spina bifida </a:t>
            </a:r>
            <a:r>
              <a:rPr lang="fr-FR" i="1" dirty="0"/>
              <a:t>(une malformation congénitale de la colonne vertébrale ayant des conséquences physiques importantes telles qu’une paralysie, une perte de sensibilité au niveau des jambes et des troubles urinaires)</a:t>
            </a:r>
            <a:r>
              <a:rPr lang="fr-FR" i="0" dirty="0"/>
              <a:t> chez qui les porteurs d’escarres ont une durée de séjour hospitalier moyenne 24% plus longue que ceux qui en sont dépourvus.</a:t>
            </a:r>
          </a:p>
          <a:p>
            <a:r>
              <a:rPr lang="fr-FR" i="0" dirty="0"/>
              <a:t>Les risques d’hospitalisation et de récidive sont également potentialisés par les escarres. Ainsi, 30% des patients pris en charge pour escarre devront être hospitalisés dans les 2 mois suivants et 19% récidiveront.</a:t>
            </a:r>
            <a:endParaRPr lang="fr-FR" i="1"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11</a:t>
            </a:fld>
            <a:endParaRPr lang="fr-FR"/>
          </a:p>
        </p:txBody>
      </p:sp>
    </p:spTree>
    <p:extLst>
      <p:ext uri="{BB962C8B-B14F-4D97-AF65-F5344CB8AC3E}">
        <p14:creationId xmlns:p14="http://schemas.microsoft.com/office/powerpoint/2010/main" val="2319104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prise en charge des escarres représentent un budget important pour la Sécurité Sociale.</a:t>
            </a:r>
          </a:p>
          <a:p>
            <a:r>
              <a:rPr lang="fr-FR" dirty="0"/>
              <a:t>Nous présentons ici les chiffres de la prise en charge à domicile, qui représentait en 2011 plus de 600 millions d’euros dont la plus grande partie est sans surprise consacrée aux soins infirmiers.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12</a:t>
            </a:fld>
            <a:endParaRPr lang="fr-FR"/>
          </a:p>
        </p:txBody>
      </p:sp>
    </p:spTree>
    <p:extLst>
      <p:ext uri="{BB962C8B-B14F-4D97-AF65-F5344CB8AC3E}">
        <p14:creationId xmlns:p14="http://schemas.microsoft.com/office/powerpoint/2010/main" val="256340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connaissance de l’escarre est loin d’être récente. Elles sont ainsi décrites dès 1314 comme « le développement d’une croûte noire qui évolue ensuite pour son propre compte ».</a:t>
            </a:r>
          </a:p>
          <a:p>
            <a:r>
              <a:rPr lang="fr-FR" dirty="0"/>
              <a:t>D’un point de vue plus scientifique, et pour aller plus loin que la définition « grand public » du Larousse, l’escarre est une lésion d’origine ischémique liée à une compression excessive et/ou prolongée des tissus mous entre un plan dur (lit, fauteuil) et une saillie osseuse. Provoquée par l’ischémie des tissus, elle apparait en moins de  2 heures et évolue rapidement si elle n’est pas prise en charge à temps, causant à terme une nécrose tissulaire irréversible.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15</a:t>
            </a:fld>
            <a:endParaRPr lang="fr-FR"/>
          </a:p>
        </p:txBody>
      </p:sp>
    </p:spTree>
    <p:extLst>
      <p:ext uri="{BB962C8B-B14F-4D97-AF65-F5344CB8AC3E}">
        <p14:creationId xmlns:p14="http://schemas.microsoft.com/office/powerpoint/2010/main" val="730114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escarres sont classées en 3 catégories selon leur origine.</a:t>
            </a:r>
          </a:p>
          <a:p>
            <a:r>
              <a:rPr lang="fr-FR" dirty="0"/>
              <a:t>Les escarres accidentelles sont celles causées par une condition passagère altérant la mobilité, la vigilance et/ou la conscience. On peut prendre l’exemple de la personne âgée qui se casse le col du fémur et se retrouve immobilisée, ou encore celui d’un patient jeune ayant un accident de voiture qui le laisse polytraumatisé et immobilisé pendant une longue période.</a:t>
            </a:r>
          </a:p>
          <a:p>
            <a:r>
              <a:rPr lang="fr-FR" dirty="0"/>
              <a:t>Les escarres neurologiques sont quant à elles la conséquence d’une pathologie chronique, motrice et/ou sensitive. Ce sont les escarres des patients post-AVC et des paraplégiques.</a:t>
            </a:r>
          </a:p>
          <a:p>
            <a:r>
              <a:rPr lang="fr-FR" dirty="0"/>
              <a:t>Enfin, les escarres dites plurifactorielles apparaissent chez les patients polypathologiques, confinés au lit ou au fauteuil. Ces escarres, généralement très graves, mettent en jeu le pronostic vital et nécessitent une prise en charge hospitalière. Ce sont par exemple, les escarres des patients âgés, gériatriques, diabétiques et incontinents.</a:t>
            </a:r>
          </a:p>
          <a:p>
            <a:r>
              <a:rPr lang="fr-FR" dirty="0"/>
              <a:t>Un point essentiel à retenir est que, quelle que soit son origine, l’escarre est une plaie complexe, pouvant devenir chronique, et dont la cicatrisation est un processus long, pouvant parfois demander plusieurs semaines.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16</a:t>
            </a:fld>
            <a:endParaRPr lang="fr-FR"/>
          </a:p>
        </p:txBody>
      </p:sp>
    </p:spTree>
    <p:extLst>
      <p:ext uri="{BB962C8B-B14F-4D97-AF65-F5344CB8AC3E}">
        <p14:creationId xmlns:p14="http://schemas.microsoft.com/office/powerpoint/2010/main" val="1120704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Tx/>
              <a:buNone/>
            </a:pPr>
            <a:r>
              <a:rPr lang="fr-FR" b="0" dirty="0"/>
              <a:t>Les escarres sont classées selon une échelle à niveaux / stades  :</a:t>
            </a:r>
          </a:p>
          <a:p>
            <a:pPr marL="742950" lvl="1" indent="-285750">
              <a:buFontTx/>
              <a:buChar char="-"/>
            </a:pPr>
            <a:r>
              <a:rPr lang="fr-FR" b="0" dirty="0"/>
              <a:t>Stade I : la rougeur. Réversible si pris à temps mais rapidement évolutif dans le cas contraire.</a:t>
            </a:r>
            <a:endParaRPr lang="fr-FR" b="0" i="1" dirty="0">
              <a:solidFill>
                <a:srgbClr val="2EB6C9"/>
              </a:solidFill>
            </a:endParaRPr>
          </a:p>
          <a:p>
            <a:pPr marL="742950" lvl="1" indent="-285750">
              <a:buFontTx/>
              <a:buChar char="-"/>
            </a:pPr>
            <a:r>
              <a:rPr lang="fr-FR" b="0" dirty="0"/>
              <a:t>Stade II : la peau est abimée mais la plaie reste superficielle. C’est le dernier stade auquel la lésion est réversible.</a:t>
            </a:r>
          </a:p>
          <a:p>
            <a:pPr marL="742950" lvl="1" indent="-285750">
              <a:buFontTx/>
              <a:buChar char="-"/>
            </a:pPr>
            <a:r>
              <a:rPr lang="fr-FR" b="0" dirty="0"/>
              <a:t>Stade III : Perte du tissu cutané et nécrose des tissus sous-cutanés. </a:t>
            </a:r>
            <a:endParaRPr lang="fr-FR" b="0" i="1" dirty="0">
              <a:solidFill>
                <a:srgbClr val="2EB6C9"/>
              </a:solidFill>
            </a:endParaRPr>
          </a:p>
          <a:p>
            <a:pPr marL="742950" lvl="1" indent="-285750">
              <a:buFontTx/>
              <a:buChar char="-"/>
            </a:pPr>
            <a:r>
              <a:rPr lang="fr-FR" b="0" dirty="0"/>
              <a:t>Stade IV : atteinte très profonde pouvant aller jusqu’à des lésions </a:t>
            </a:r>
            <a:r>
              <a:rPr lang="fr-FR" b="0" dirty="0" err="1"/>
              <a:t>tendino</a:t>
            </a:r>
            <a:r>
              <a:rPr lang="fr-FR" b="0" dirty="0"/>
              <a:t>-osseuses.</a:t>
            </a:r>
          </a:p>
          <a:p>
            <a:pPr marL="0" lvl="1" indent="0">
              <a:buFontTx/>
              <a:buNone/>
            </a:pPr>
            <a:r>
              <a:rPr lang="fr-FR" b="0" dirty="0"/>
              <a:t>A ces 4 stades « canoniques », il faut ajouter le 5</a:t>
            </a:r>
            <a:r>
              <a:rPr lang="fr-FR" b="0" baseline="30000" dirty="0"/>
              <a:t>ème</a:t>
            </a:r>
            <a:r>
              <a:rPr lang="fr-FR" b="0" dirty="0"/>
              <a:t>, le stade 0, c’est-à-dire le patient à risque. La peau est alors intacte mais une vigilance constante doit être appliquée.</a:t>
            </a:r>
          </a:p>
          <a:p>
            <a:r>
              <a:rPr lang="fr-FR" b="0" dirty="0"/>
              <a:t>Pour le patient, quel qu’en soit le stade, l’escarre, de part l’image négative qui y est associée et son caractère agressif, altère son image corporelle ainsi que son estime de soi.</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17</a:t>
            </a:fld>
            <a:endParaRPr lang="fr-FR"/>
          </a:p>
        </p:txBody>
      </p:sp>
    </p:spTree>
    <p:extLst>
      <p:ext uri="{BB962C8B-B14F-4D97-AF65-F5344CB8AC3E}">
        <p14:creationId xmlns:p14="http://schemas.microsoft.com/office/powerpoint/2010/main" val="875937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L’escarre est une pathologie complexe et multifactorielle. On sait que la pression joue un rôle central dans son développement.</a:t>
            </a:r>
          </a:p>
          <a:p>
            <a:r>
              <a:rPr lang="fr-FR" dirty="0"/>
              <a:t>Mais qu’est-ce que la pression ? C’est une force exercée de façon perpendiculaire, ici à la peau et aux tissus sous-cutanés. Elle est à l’origine d’une déformation des tissus, qui est majorée lorsqu’ils se trouvent en regard d’une saillie osseuse.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18</a:t>
            </a:fld>
            <a:endParaRPr lang="fr-FR"/>
          </a:p>
        </p:txBody>
      </p:sp>
    </p:spTree>
    <p:extLst>
      <p:ext uri="{BB962C8B-B14F-4D97-AF65-F5344CB8AC3E}">
        <p14:creationId xmlns:p14="http://schemas.microsoft.com/office/powerpoint/2010/main" val="249753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la pression n’est pas la seule force impliquée. La friction et le cisaillement jouent également un rôle important dans l’apparition de l’escarre.</a:t>
            </a:r>
          </a:p>
          <a:p>
            <a:r>
              <a:rPr lang="fr-FR" dirty="0"/>
              <a:t>La friction apparaît lorsque deux éléments en contact se déplacent l’un par rapport à l’autre. Ici lorsque le patient glisse dans son lit. Son intensité varie en fonction de la pression appliquée.</a:t>
            </a:r>
          </a:p>
          <a:p>
            <a:r>
              <a:rPr lang="fr-FR" dirty="0"/>
              <a:t>Le cisaillement quant à lui apparaît lorsque deux surfaces exercent un mouvement inverse l’une par rapport à l’autre. Ici, la peau suit le mouvement du drap à cause de la friction alors que les tissus sous-cutanés et l’os ont un mouvement inverse.</a:t>
            </a:r>
          </a:p>
          <a:p>
            <a:r>
              <a:rPr lang="fr-FR" dirty="0"/>
              <a:t>Enfin, il ne faut pas négliger l’importance du microclimat. En effet, l’augmentation de la température et de l’humidité cutanées, notamment chez les patients incontinents, augmentent le risque d’escarre.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19</a:t>
            </a:fld>
            <a:endParaRPr lang="fr-FR"/>
          </a:p>
        </p:txBody>
      </p:sp>
    </p:spTree>
    <p:extLst>
      <p:ext uri="{BB962C8B-B14F-4D97-AF65-F5344CB8AC3E}">
        <p14:creationId xmlns:p14="http://schemas.microsoft.com/office/powerpoint/2010/main" val="3175256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microclimat joue un rôle important dans le développement des escarres. Mais qu’entend-t-on par microclimat ?</a:t>
            </a:r>
          </a:p>
          <a:p>
            <a:r>
              <a:rPr lang="fr-FR" dirty="0"/>
              <a:t>Il s’agit des conditions de températures régnant à l’interface entre la peau et la surface sur laquelle elle s’appui. Il regroupe deux composants : la température et l’humidité.</a:t>
            </a:r>
          </a:p>
          <a:p>
            <a:pPr marL="171450" indent="-171450">
              <a:buFontTx/>
              <a:buChar char="-"/>
            </a:pPr>
            <a:r>
              <a:rPr lang="fr-FR" dirty="0"/>
              <a:t>Une augmentation de le température de la peau augmente le risque d’apparition de lésions et est de ce fait associée à une augmentation du risque d’escarre</a:t>
            </a:r>
          </a:p>
          <a:p>
            <a:pPr marL="171450" indent="-171450">
              <a:buFontTx/>
              <a:buChar char="-"/>
            </a:pPr>
            <a:r>
              <a:rPr lang="fr-FR" dirty="0"/>
              <a:t>Le taux d’humidité présent à l’interface entre la peau et le support est essentiel. En effet, un milieu trop humide induit par une transpiration excessive, une incontinence ou un exsudat, va fragiliser la peau et augmenter la friction, augmentant ainsi également le risque d’escarre.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20</a:t>
            </a:fld>
            <a:endParaRPr lang="fr-FR"/>
          </a:p>
        </p:txBody>
      </p:sp>
    </p:spTree>
    <p:extLst>
      <p:ext uri="{BB962C8B-B14F-4D97-AF65-F5344CB8AC3E}">
        <p14:creationId xmlns:p14="http://schemas.microsoft.com/office/powerpoint/2010/main" val="1762182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 nous venons de le voir le microclimat est un paramètre propre à chaque zone du corps. Cependant, on sait que la température corporelle et la sudation vont varier en fonction de la température extérieure. On peut donc se demander quel est l’impact du climat, été donc par extension des saisons, sur le risque d’escarre ?</a:t>
            </a:r>
          </a:p>
          <a:p>
            <a:r>
              <a:rPr lang="fr-FR" dirty="0"/>
              <a:t>Une équipe chinoise s’y est intéressé et a montré une variation de l’incidence mensuelle et saisonnière des escarres, avec un pic en été et plus particulièrement au mois de juin.</a:t>
            </a:r>
          </a:p>
          <a:p>
            <a:r>
              <a:rPr lang="fr-FR"/>
              <a:t>Il semble donc qu’une température et un taux d’humidité extérieurs élevés aient bel et bien un impact sur le développement des escarres, expliquant ainsi le pic estival et la décrue automnale de leur incidence.</a:t>
            </a:r>
          </a:p>
          <a:p>
            <a:endParaRPr lang="fr-FR"/>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21</a:t>
            </a:fld>
            <a:endParaRPr lang="fr-FR"/>
          </a:p>
        </p:txBody>
      </p:sp>
    </p:spTree>
    <p:extLst>
      <p:ext uri="{BB962C8B-B14F-4D97-AF65-F5344CB8AC3E}">
        <p14:creationId xmlns:p14="http://schemas.microsoft.com/office/powerpoint/2010/main" val="2858982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pression a différents effets sur les tissus, certains mineurs et bénins, d’autres plus importants et aboutissant à la formation de l’escarre.</a:t>
            </a:r>
          </a:p>
          <a:p>
            <a:r>
              <a:rPr lang="fr-FR" dirty="0"/>
              <a:t>Elle provoque des déformations ischémiques, c’est-à-dire que la pression exercée sur les vaisseaux sanguins va provoquer leur occlusion, diminuant, voire bloquant, l’apport sanguin aux tissus. Les lésions tissulaires sont alors dues à l’hypoxie et à la mauvaise élimination des déchets métaboliques (habituellement éliminés des tissus </a:t>
            </a:r>
            <a:r>
              <a:rPr lang="fr-FR" i="1" dirty="0"/>
              <a:t>via</a:t>
            </a:r>
            <a:r>
              <a:rPr lang="fr-FR" dirty="0"/>
              <a:t> la circulation sanguine).</a:t>
            </a:r>
          </a:p>
          <a:p>
            <a:r>
              <a:rPr lang="fr-FR" dirty="0"/>
              <a:t>Elle créée également des déformations mécaniques. Il s’agit ici de la déformation maximale que peut supporter une cellule avant d’être détruite. Un peu comme un ballon qui explose lorsqu’on le presse trop fort. La compression et une déformation tissulaire importante peuvent provoquer des dégâts tissulaires directs et une mort cellulaire en moins de 10 minutes !</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22</a:t>
            </a:fld>
            <a:endParaRPr lang="fr-FR"/>
          </a:p>
        </p:txBody>
      </p:sp>
    </p:spTree>
    <p:extLst>
      <p:ext uri="{BB962C8B-B14F-4D97-AF65-F5344CB8AC3E}">
        <p14:creationId xmlns:p14="http://schemas.microsoft.com/office/powerpoint/2010/main" val="497699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L’escarre est au centre d’un cercle vicieux d’auto-amplification qui entretien et aggrave les lésions existantes.</a:t>
            </a:r>
          </a:p>
          <a:p>
            <a:r>
              <a:rPr lang="fr-FR" dirty="0"/>
              <a:t>Les différents facteurs menant à son apparition sont tous imbriqués, l’un donnant naissance à l’autre et entretenant ainsi le phénomène.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23</a:t>
            </a:fld>
            <a:endParaRPr lang="fr-FR"/>
          </a:p>
        </p:txBody>
      </p:sp>
    </p:spTree>
    <p:extLst>
      <p:ext uri="{BB962C8B-B14F-4D97-AF65-F5344CB8AC3E}">
        <p14:creationId xmlns:p14="http://schemas.microsoft.com/office/powerpoint/2010/main" val="1446365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Deux types d’escarres existent : les superficielles (stades I &amp; II) et les profondes (stades III &amp; IV).</a:t>
            </a:r>
          </a:p>
          <a:p>
            <a:r>
              <a:rPr lang="fr-FR" dirty="0"/>
              <a:t>Les mécanismes à l’origine de leur formation seraient différents, avec une progression de l’extérieur vers l’intérieur pour les superficielles et inverse (intérieur vers l’extérieur) pour les profondes.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24</a:t>
            </a:fld>
            <a:endParaRPr lang="fr-FR"/>
          </a:p>
        </p:txBody>
      </p:sp>
    </p:spTree>
    <p:extLst>
      <p:ext uri="{BB962C8B-B14F-4D97-AF65-F5344CB8AC3E}">
        <p14:creationId xmlns:p14="http://schemas.microsoft.com/office/powerpoint/2010/main" val="579016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Bien que toujours présentes dans les services hospitaliers, les escarres sont depuis 10 ans de moins en moins fréquentes et de moins en moins graves.</a:t>
            </a:r>
          </a:p>
          <a:p>
            <a:r>
              <a:rPr lang="fr-FR" dirty="0"/>
              <a:t>MAIS la crise du COVID-19 est venue chambouler tous les bons résultats de ces dernières années et a fait bondir le nombre d’escarres x2 chez les patients COVID-19 hospitalisés, en particulier dans les services de réanimation (17,2 % </a:t>
            </a:r>
            <a:r>
              <a:rPr lang="fr-FR" i="1" dirty="0"/>
              <a:t>versus</a:t>
            </a:r>
            <a:r>
              <a:rPr lang="fr-FR" dirty="0"/>
              <a:t> 8,6 %).</a:t>
            </a:r>
          </a:p>
          <a:p>
            <a:r>
              <a:rPr lang="fr-FR" dirty="0"/>
              <a:t>Pourquoi la COVID-19 induit-elle une telle flambée des escarre ? Plusieurs explications existent.</a:t>
            </a:r>
          </a:p>
          <a:p>
            <a:r>
              <a:rPr lang="fr-FR" dirty="0"/>
              <a:t>Tout d’abord, la COVID-19 provoque un orage cytokinique et une ischémie, deux facteurs bien connus pour induire des escarres. Ensuite, son traitement, notamment pour les formes graves, passe par une utilisation à haute dose des vasopresseurs, qui sont à leur tour responsables d’une modification de l’état cutané, fragilisant ainsi la peau et majorant le risque d’escarre. Les patients COVID ont également souvent des facteurs de risque d’escarre : fatigue intense, perte de mobilité, malnutrition, …</a:t>
            </a:r>
          </a:p>
          <a:p>
            <a:r>
              <a:rPr lang="fr-FR" dirty="0"/>
              <a:t>Enfin, et ce n’est pas le moindre des problèmes liés à cette crise, la surcharge des services hospitaliers et les protocoles sanitaires lourds et chronophages obligent malheureusement le personnel à limiter le temps habituellement consacré à la prévention des escarres. </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25</a:t>
            </a:fld>
            <a:endParaRPr lang="fr-FR"/>
          </a:p>
        </p:txBody>
      </p:sp>
    </p:spTree>
    <p:extLst>
      <p:ext uri="{BB962C8B-B14F-4D97-AF65-F5344CB8AC3E}">
        <p14:creationId xmlns:p14="http://schemas.microsoft.com/office/powerpoint/2010/main" val="3813076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cercle vicieux de l’escarre est rendu encore plus vicieux par la COVID-19 qui amplifie encore les phénomènes négatifs d’auto-aggravation de l’escarre.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26</a:t>
            </a:fld>
            <a:endParaRPr lang="fr-FR"/>
          </a:p>
        </p:txBody>
      </p:sp>
    </p:spTree>
    <p:extLst>
      <p:ext uri="{BB962C8B-B14F-4D97-AF65-F5344CB8AC3E}">
        <p14:creationId xmlns:p14="http://schemas.microsoft.com/office/powerpoint/2010/main" val="2590826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patients présentant un risque d’escarre ont des profils très différents.</a:t>
            </a:r>
          </a:p>
          <a:p>
            <a:r>
              <a:rPr lang="fr-FR" dirty="0"/>
              <a:t>En effet, n’importe quel patient peut développer une escarre s’il présente des facteurs de risque. Les patients déjà porteurs d’escarre sont également à risque de développer de nouvelles lésions.</a:t>
            </a:r>
          </a:p>
          <a:p>
            <a:r>
              <a:rPr lang="fr-FR" dirty="0"/>
              <a:t>Concrètement, sont considérés comme étant particulièrement à risque les patients gériatriques, ceux en soins intensifs, ayant une mobilité réduite ou encore les patients pédiatriques handicapés.</a:t>
            </a:r>
          </a:p>
          <a:p>
            <a:endParaRPr lang="fr-FR" dirty="0"/>
          </a:p>
          <a:p>
            <a:r>
              <a:rPr lang="fr-FR" dirty="0"/>
              <a:t>Agir de manière préventive en amont de l’apparition d’une rougeur réversible est capital afin de prévenir l’apparition des escarres.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29</a:t>
            </a:fld>
            <a:endParaRPr lang="fr-FR"/>
          </a:p>
        </p:txBody>
      </p:sp>
    </p:spTree>
    <p:extLst>
      <p:ext uri="{BB962C8B-B14F-4D97-AF65-F5344CB8AC3E}">
        <p14:creationId xmlns:p14="http://schemas.microsoft.com/office/powerpoint/2010/main" val="1204509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patients présentant un risque d’escarre ont des profils très différents.</a:t>
            </a:r>
          </a:p>
          <a:p>
            <a:r>
              <a:rPr lang="fr-FR" dirty="0"/>
              <a:t>En effet, n’importe quel patient peut développer une escarre s’il présente des facteurs de risque. Les patients déjà porteurs d’escarre sont également à risque de développer de nouvelles lésions.</a:t>
            </a:r>
          </a:p>
          <a:p>
            <a:r>
              <a:rPr lang="fr-FR" dirty="0"/>
              <a:t>Concrètement, sont considérés comme étant particulièrement à risque les patients gériatriques, ceux en soins intensifs, ayant une mobilité réduite ou encore les patients pédiatriques handicapés.</a:t>
            </a:r>
          </a:p>
          <a:p>
            <a:endParaRPr lang="fr-FR" dirty="0"/>
          </a:p>
          <a:p>
            <a:r>
              <a:rPr lang="fr-FR" dirty="0"/>
              <a:t>Agir de manière préventive en amont de l’apparition d’une rougeur réversible est capital afin de prévenir l’apparition des escarres.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30</a:t>
            </a:fld>
            <a:endParaRPr lang="fr-FR"/>
          </a:p>
        </p:txBody>
      </p:sp>
    </p:spTree>
    <p:extLst>
      <p:ext uri="{BB962C8B-B14F-4D97-AF65-F5344CB8AC3E}">
        <p14:creationId xmlns:p14="http://schemas.microsoft.com/office/powerpoint/2010/main" val="279481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y a également des facteurs extrinsèques, non plus lié au patient lui-même mais à son environnement.</a:t>
            </a:r>
          </a:p>
          <a:p>
            <a:r>
              <a:rPr lang="fr-FR" dirty="0"/>
              <a:t>Parmi eux, on retrouve : la pression, les cisaillements, la friction, un défaut d’hygiène, des conditions de vie dégradées, la prise de certains médicaments (notamment ceux altérant la circulation sanguine ou la conscience), les vêtements (qui peuvent engendrer des frottements), les systèmes de soutien ou encore les harnais de transfert chez les personnes à mobilité réduite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31</a:t>
            </a:fld>
            <a:endParaRPr lang="fr-FR"/>
          </a:p>
        </p:txBody>
      </p:sp>
    </p:spTree>
    <p:extLst>
      <p:ext uri="{BB962C8B-B14F-4D97-AF65-F5344CB8AC3E}">
        <p14:creationId xmlns:p14="http://schemas.microsoft.com/office/powerpoint/2010/main" val="64982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En pratique, </a:t>
            </a:r>
            <a:r>
              <a:rPr lang="fr-FR" sz="1200" b="1" i="0" u="none" strike="noStrike" baseline="0" dirty="0">
                <a:solidFill>
                  <a:srgbClr val="000000"/>
                </a:solidFill>
                <a:latin typeface="Calibri" panose="020F0502020204030204" pitchFamily="34" charset="0"/>
              </a:rPr>
              <a:t>certaines situation à risque doivent au maximum être évitées </a:t>
            </a:r>
            <a:r>
              <a:rPr lang="fr-FR" sz="1200" b="0" i="0" u="none" strike="noStrike" baseline="0" dirty="0">
                <a:solidFill>
                  <a:srgbClr val="000000"/>
                </a:solidFill>
                <a:latin typeface="Calibri" panose="020F0502020204030204" pitchFamily="34" charset="0"/>
              </a:rPr>
              <a:t>:</a:t>
            </a:r>
          </a:p>
          <a:p>
            <a:r>
              <a:rPr lang="fr-FR" sz="1200" b="0" i="0" u="none" strike="noStrike" baseline="0" dirty="0">
                <a:solidFill>
                  <a:srgbClr val="000000"/>
                </a:solidFill>
                <a:latin typeface="Calibri" panose="020F0502020204030204" pitchFamily="34" charset="0"/>
              </a:rPr>
              <a:t>-Glissement dans le lit</a:t>
            </a:r>
          </a:p>
          <a:p>
            <a:r>
              <a:rPr lang="fr-FR" sz="1200" b="0" i="0" u="none" strike="noStrike" baseline="0" dirty="0">
                <a:solidFill>
                  <a:srgbClr val="000000"/>
                </a:solidFill>
                <a:latin typeface="Calibri" panose="020F0502020204030204" pitchFamily="34" charset="0"/>
              </a:rPr>
              <a:t>-Frottement énergique ou massage trop appuyé des zones à risque</a:t>
            </a:r>
          </a:p>
          <a:p>
            <a:r>
              <a:rPr lang="fr-FR" sz="1200" b="0" i="0" u="none" strike="noStrike" baseline="0" dirty="0">
                <a:solidFill>
                  <a:srgbClr val="000000"/>
                </a:solidFill>
                <a:latin typeface="Calibri" panose="020F0502020204030204" pitchFamily="34" charset="0"/>
              </a:rPr>
              <a:t>-Déplacement du patient par glissement dans le lit</a:t>
            </a:r>
          </a:p>
          <a:p>
            <a:r>
              <a:rPr lang="fr-FR" sz="1200" b="0" i="0" u="none" strike="noStrike" baseline="0" dirty="0">
                <a:solidFill>
                  <a:srgbClr val="000000"/>
                </a:solidFill>
                <a:latin typeface="Calibri" panose="020F0502020204030204" pitchFamily="34" charset="0"/>
              </a:rPr>
              <a:t>-Immobilité prolongée sans changement de position </a:t>
            </a:r>
          </a:p>
          <a:p>
            <a:r>
              <a:rPr lang="fr-FR" sz="1200" b="0" i="0" u="none" strike="noStrike" baseline="0" dirty="0">
                <a:solidFill>
                  <a:srgbClr val="000000"/>
                </a:solidFill>
                <a:latin typeface="Calibri" panose="020F0502020204030204" pitchFamily="34" charset="0"/>
              </a:rPr>
              <a:t>-Macération chez les patients incontinents</a:t>
            </a:r>
          </a:p>
          <a:p>
            <a:r>
              <a:rPr lang="fr-FR" sz="1200" b="0" i="0" u="none" strike="noStrike" baseline="0" dirty="0">
                <a:solidFill>
                  <a:srgbClr val="000000"/>
                </a:solidFill>
                <a:latin typeface="Calibri" panose="020F0502020204030204" pitchFamily="34" charset="0"/>
              </a:rPr>
              <a:t>-Contact prolongé avec des objets potentiellement blessants</a:t>
            </a:r>
          </a:p>
          <a:p>
            <a:r>
              <a:rPr lang="fr-FR" sz="1200" b="0" i="0" u="none" strike="noStrike" baseline="0" dirty="0">
                <a:solidFill>
                  <a:srgbClr val="000000"/>
                </a:solidFill>
                <a:latin typeface="Calibri" panose="020F0502020204030204" pitchFamily="34" charset="0"/>
              </a:rPr>
              <a:t>-Changement brutal de température sur les zones à risques (pas de sèche-cheveux ni glaçons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32</a:t>
            </a:fld>
            <a:endParaRPr lang="fr-FR"/>
          </a:p>
        </p:txBody>
      </p:sp>
    </p:spTree>
    <p:extLst>
      <p:ext uri="{BB962C8B-B14F-4D97-AF65-F5344CB8AC3E}">
        <p14:creationId xmlns:p14="http://schemas.microsoft.com/office/powerpoint/2010/main" val="414335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baseline="0" dirty="0">
                <a:solidFill>
                  <a:srgbClr val="000000"/>
                </a:solidFill>
                <a:latin typeface="Calibri" panose="020F0502020204030204" pitchFamily="34" charset="0"/>
              </a:rPr>
              <a:t>Le niveau de risque d’un patient peut être évalué à l’aide de différentes échelles validées : Braden (recommandée HAS), </a:t>
            </a:r>
            <a:r>
              <a:rPr lang="fr-FR" sz="1200" b="0" i="0" u="none" strike="noStrike" baseline="0" dirty="0" err="1">
                <a:solidFill>
                  <a:srgbClr val="000000"/>
                </a:solidFill>
                <a:latin typeface="Calibri" panose="020F0502020204030204" pitchFamily="34" charset="0"/>
              </a:rPr>
              <a:t>Waterlow</a:t>
            </a:r>
            <a:r>
              <a:rPr lang="fr-FR" sz="1200" b="0" i="0" u="none" strike="noStrike" baseline="0" dirty="0">
                <a:solidFill>
                  <a:srgbClr val="000000"/>
                </a:solidFill>
                <a:latin typeface="Calibri" panose="020F0502020204030204" pitchFamily="34" charset="0"/>
              </a:rPr>
              <a:t>, Norton. Chacune d’entre elle a ses caractéristiques et son utilité propre. Ainsi, si l’échelle de Braden est simple et recommandée par la HAS, celle de </a:t>
            </a:r>
            <a:r>
              <a:rPr lang="fr-FR" sz="1200" b="0" i="0" u="none" strike="noStrike" baseline="0" dirty="0" err="1">
                <a:solidFill>
                  <a:srgbClr val="000000"/>
                </a:solidFill>
                <a:latin typeface="Calibri" panose="020F0502020204030204" pitchFamily="34" charset="0"/>
              </a:rPr>
              <a:t>Waterlow</a:t>
            </a:r>
            <a:r>
              <a:rPr lang="fr-FR" sz="1200" b="0" i="0" u="none" strike="noStrike" baseline="0" dirty="0">
                <a:solidFill>
                  <a:srgbClr val="000000"/>
                </a:solidFill>
                <a:latin typeface="Calibri" panose="020F0502020204030204" pitchFamily="34" charset="0"/>
              </a:rPr>
              <a:t> est plus complète et précise alors que celle de Norton est validée chez les patients de plus de 65 ans. </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33</a:t>
            </a:fld>
            <a:endParaRPr lang="fr-FR"/>
          </a:p>
        </p:txBody>
      </p:sp>
    </p:spTree>
    <p:extLst>
      <p:ext uri="{BB962C8B-B14F-4D97-AF65-F5344CB8AC3E}">
        <p14:creationId xmlns:p14="http://schemas.microsoft.com/office/powerpoint/2010/main" val="666936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L’évaluation du risque d’escarre est essentielle et doit être menée régulièrement.</a:t>
            </a:r>
          </a:p>
          <a:p>
            <a:r>
              <a:rPr lang="fr-FR" dirty="0"/>
              <a:t>Bien qu’aucune fréquence optimale ne soit établie, il est admis que les patients entrant en établissement de santé doivent être évalués dans les 48 heures suivant leur admission. Des évaluations régulières, dont la fréquence doit être adaptée à la situation de chaque patient, doivent ensuite être réalisées.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34</a:t>
            </a:fld>
            <a:endParaRPr lang="fr-FR"/>
          </a:p>
        </p:txBody>
      </p:sp>
    </p:spTree>
    <p:extLst>
      <p:ext uri="{BB962C8B-B14F-4D97-AF65-F5344CB8AC3E}">
        <p14:creationId xmlns:p14="http://schemas.microsoft.com/office/powerpoint/2010/main" val="3447890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Comment prévenir efficacement les escarres ? Quelles sont les mesures à prendre afin de prévenir l’aggravation d’une escarre déjà constitué et d’éviter l’apparition de nouvelles lésions ?</a:t>
            </a:r>
          </a:p>
          <a:p>
            <a:endParaRPr lang="fr-FR" dirty="0"/>
          </a:p>
          <a:p>
            <a:r>
              <a:rPr lang="fr-FR" dirty="0"/>
              <a:t>Divers moyens de prévention existent et vont être détaillés par la suite : minimiser la pression, prendre en compte la douleur, protéger l’intégrité de la peau, gérer la nutrition et l’hydratation et enfin tout ce qui concerne l’éducation thérapeutique.</a:t>
            </a:r>
          </a:p>
          <a:p>
            <a:endParaRPr lang="fr-FR" dirty="0"/>
          </a:p>
          <a:p>
            <a:r>
              <a:rPr lang="fr-FR" dirty="0"/>
              <a:t>Dans tous les cas, le plan de prévention des risques d’escarre mis en place doit prendre en compte les différents risques identifiés et non pas seulement le plus important.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35</a:t>
            </a:fld>
            <a:endParaRPr lang="fr-FR"/>
          </a:p>
        </p:txBody>
      </p:sp>
    </p:spTree>
    <p:extLst>
      <p:ext uri="{BB962C8B-B14F-4D97-AF65-F5344CB8AC3E}">
        <p14:creationId xmlns:p14="http://schemas.microsoft.com/office/powerpoint/2010/main" val="3737201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minimisation de la pression est un point essentiel. Pour ce faire, la mobilisation et le repositionnement sont impératifs puisque l’alternance des positions permet de varier les zones d’appui et de soulager la pression. Il est ainsi recommandé de procéder à un changement de position toutes les 2 heures, de jour comme de nuit.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36</a:t>
            </a:fld>
            <a:endParaRPr lang="fr-FR"/>
          </a:p>
        </p:txBody>
      </p:sp>
    </p:spTree>
    <p:extLst>
      <p:ext uri="{BB962C8B-B14F-4D97-AF65-F5344CB8AC3E}">
        <p14:creationId xmlns:p14="http://schemas.microsoft.com/office/powerpoint/2010/main" val="3230753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Chez les patients suivis à domicile, chez qui un repositionnement toutes les 2 heures peut ne pas être possible, l’instauration d’un cahier de suivi permettant à tous les intervenants de suivre les mobilisations, est un réel atout.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37</a:t>
            </a:fld>
            <a:endParaRPr lang="fr-FR"/>
          </a:p>
        </p:txBody>
      </p:sp>
    </p:spTree>
    <p:extLst>
      <p:ext uri="{BB962C8B-B14F-4D97-AF65-F5344CB8AC3E}">
        <p14:creationId xmlns:p14="http://schemas.microsoft.com/office/powerpoint/2010/main" val="2446553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Diverses positions sont recommandées, en alternance. L’utilisation de coussins permet de soulager la pression sur des points d’appuis spécifiques.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38</a:t>
            </a:fld>
            <a:endParaRPr lang="fr-FR"/>
          </a:p>
        </p:txBody>
      </p:sp>
    </p:spTree>
    <p:extLst>
      <p:ext uri="{BB962C8B-B14F-4D97-AF65-F5344CB8AC3E}">
        <p14:creationId xmlns:p14="http://schemas.microsoft.com/office/powerpoint/2010/main" val="491653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Comme nous l’avons dit, la tenue d’un planning de mobilisation indiquant l’heure et la position adoptée est encouragée afin de faciliter le suivi du patient.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39</a:t>
            </a:fld>
            <a:endParaRPr lang="fr-FR"/>
          </a:p>
        </p:txBody>
      </p:sp>
    </p:spTree>
    <p:extLst>
      <p:ext uri="{BB962C8B-B14F-4D97-AF65-F5344CB8AC3E}">
        <p14:creationId xmlns:p14="http://schemas.microsoft.com/office/powerpoint/2010/main" val="29257300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Afin de minimiser encore plus la pression, le recours à des supports adaptés, dits « anti-escarres », est fortement recommandé.</a:t>
            </a:r>
          </a:p>
          <a:p>
            <a:r>
              <a:rPr lang="fr-FR" dirty="0"/>
              <a:t>Ces supports, grâce à leurs propriétés physiques, permettent une meilleure répartition des pressions au niveau des zones à risque ou déjà atteintes.</a:t>
            </a:r>
          </a:p>
          <a:p>
            <a:r>
              <a:rPr lang="fr-FR" dirty="0"/>
              <a:t>2 principes sont exploités : l’immersion, qui augmente la surface de contact entre le patient et le support, et l’enveloppement, qui s’adapte aux contours du patient.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40</a:t>
            </a:fld>
            <a:endParaRPr lang="fr-FR"/>
          </a:p>
        </p:txBody>
      </p:sp>
    </p:spTree>
    <p:extLst>
      <p:ext uri="{BB962C8B-B14F-4D97-AF65-F5344CB8AC3E}">
        <p14:creationId xmlns:p14="http://schemas.microsoft.com/office/powerpoint/2010/main" val="4378225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présence d’une douleur est un facteur de risque d’escarre reconnu. En effet, une douleur peut entraîner une diminution de la mobilité, notamment dans des pathologies telles que l’arthrite ou encore la sclérose en plaque, et donc une augmentation du risque d’escarre.</a:t>
            </a:r>
          </a:p>
          <a:p>
            <a:r>
              <a:rPr lang="fr-FR" dirty="0"/>
              <a:t>De même, les analgésiques et les sédatifs peuvent diminuer l’activité, la vigilance et la mobilité, ce qui va augmenter le risque d’escarre.</a:t>
            </a:r>
          </a:p>
          <a:p>
            <a:r>
              <a:rPr lang="fr-FR" dirty="0"/>
              <a:t>La prise en compte de la douleur dans les protocoles de prévention des escarres est donc indispensable.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41</a:t>
            </a:fld>
            <a:endParaRPr lang="fr-FR"/>
          </a:p>
        </p:txBody>
      </p:sp>
    </p:spTree>
    <p:extLst>
      <p:ext uri="{BB962C8B-B14F-4D97-AF65-F5344CB8AC3E}">
        <p14:creationId xmlns:p14="http://schemas.microsoft.com/office/powerpoint/2010/main" val="2967035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peau est le premier organe touché par les escarres. La protection de son intégrité est un élément central de la prévention des escarres puisqu’une peau abimée est un facteur de risque en soit.</a:t>
            </a:r>
          </a:p>
          <a:p>
            <a:r>
              <a:rPr lang="fr-FR" dirty="0"/>
              <a:t>3 grands principes doivent être appliqués :</a:t>
            </a:r>
          </a:p>
          <a:p>
            <a:pPr marL="171450" indent="-171450">
              <a:buFontTx/>
              <a:buChar char="-"/>
            </a:pPr>
            <a:r>
              <a:rPr lang="fr-FR" dirty="0"/>
              <a:t>Une bonne hydratation avec des produits appropriés</a:t>
            </a:r>
          </a:p>
          <a:p>
            <a:pPr marL="171450" indent="-171450">
              <a:buFontTx/>
              <a:buChar char="-"/>
            </a:pPr>
            <a:r>
              <a:rPr lang="fr-FR" dirty="0"/>
              <a:t>Un nettoyage soigneux mais non agressif</a:t>
            </a:r>
          </a:p>
          <a:p>
            <a:pPr marL="171450" indent="-171450">
              <a:buFontTx/>
              <a:buChar char="-"/>
            </a:pPr>
            <a:r>
              <a:rPr lang="fr-FR" dirty="0"/>
              <a:t>Le maintient au sec, notamment en cas d’incontinence.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42</a:t>
            </a:fld>
            <a:endParaRPr lang="fr-FR"/>
          </a:p>
        </p:txBody>
      </p:sp>
    </p:spTree>
    <p:extLst>
      <p:ext uri="{BB962C8B-B14F-4D97-AF65-F5344CB8AC3E}">
        <p14:creationId xmlns:p14="http://schemas.microsoft.com/office/powerpoint/2010/main" val="87106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L’hydratation de la peau peut être réalisée grâce à la technique de l’effleurage, qui permet également de surveiller l’aspect et l’évolution éventuelle des zones à risque.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43</a:t>
            </a:fld>
            <a:endParaRPr lang="fr-FR"/>
          </a:p>
        </p:txBody>
      </p:sp>
    </p:spTree>
    <p:extLst>
      <p:ext uri="{BB962C8B-B14F-4D97-AF65-F5344CB8AC3E}">
        <p14:creationId xmlns:p14="http://schemas.microsoft.com/office/powerpoint/2010/main" val="33454906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Nutrition et hydratation sont deux éléments essentiels à prendre en compte.</a:t>
            </a:r>
          </a:p>
          <a:p>
            <a:r>
              <a:rPr lang="fr-FR" sz="1200" b="0" i="0" u="none" strike="noStrike" baseline="0" dirty="0">
                <a:solidFill>
                  <a:srgbClr val="000000"/>
                </a:solidFill>
                <a:latin typeface="Calibri" panose="020F0502020204030204" pitchFamily="34" charset="0"/>
              </a:rPr>
              <a:t>-Les escarres, de même qu’un allongement de la durée de leur cicatrisation, sont souvent associées à la dénutrition.</a:t>
            </a:r>
          </a:p>
          <a:p>
            <a:r>
              <a:rPr lang="fr-FR" sz="1200" b="0" i="0" u="none" strike="noStrike" baseline="0" dirty="0">
                <a:solidFill>
                  <a:srgbClr val="000000"/>
                </a:solidFill>
                <a:latin typeface="Calibri" panose="020F0502020204030204" pitchFamily="34" charset="0"/>
              </a:rPr>
              <a:t>-Le manque de vitamines et d’oligo-éléments peut également prédisposer à un risque accru d’escarre.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44</a:t>
            </a:fld>
            <a:endParaRPr lang="fr-FR"/>
          </a:p>
        </p:txBody>
      </p:sp>
    </p:spTree>
    <p:extLst>
      <p:ext uri="{BB962C8B-B14F-4D97-AF65-F5344CB8AC3E}">
        <p14:creationId xmlns:p14="http://schemas.microsoft.com/office/powerpoint/2010/main" val="4031811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Une évaluation du statut nutritionnel et le dépistage d’un éventuel risque nutritionnel sont essentiels. Il est essentiel de d’assurer que le patient peut tolérer et/ou gérer le régime recommandé.</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45</a:t>
            </a:fld>
            <a:endParaRPr lang="fr-FR"/>
          </a:p>
        </p:txBody>
      </p:sp>
    </p:spTree>
    <p:extLst>
      <p:ext uri="{BB962C8B-B14F-4D97-AF65-F5344CB8AC3E}">
        <p14:creationId xmlns:p14="http://schemas.microsoft.com/office/powerpoint/2010/main" val="3031224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Différents critères cliniques de dénutrition doivent être analysés, en prenant en compte les spécificités propres aux personnes âgées :</a:t>
            </a:r>
          </a:p>
          <a:p>
            <a:pPr marL="171450" indent="-171450">
              <a:buFontTx/>
              <a:buChar char="-"/>
            </a:pPr>
            <a:r>
              <a:rPr lang="fr-FR" dirty="0"/>
              <a:t>IMC</a:t>
            </a:r>
          </a:p>
          <a:p>
            <a:pPr marL="171450" indent="-171450">
              <a:buFontTx/>
              <a:buChar char="-"/>
            </a:pPr>
            <a:r>
              <a:rPr lang="fr-FR" dirty="0"/>
              <a:t>Score MNA</a:t>
            </a:r>
          </a:p>
          <a:p>
            <a:pPr marL="171450" indent="-171450">
              <a:buFontTx/>
              <a:buChar char="-"/>
            </a:pPr>
            <a:r>
              <a:rPr lang="fr-FR" dirty="0"/>
              <a:t>Calcul de la perte de poids</a:t>
            </a:r>
          </a:p>
          <a:p>
            <a:pPr marL="171450" indent="-171450">
              <a:buFontTx/>
              <a:buChar char="-"/>
            </a:pPr>
            <a:r>
              <a:rPr lang="fr-FR" dirty="0"/>
              <a:t>Score MUST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46</a:t>
            </a:fld>
            <a:endParaRPr lang="fr-FR"/>
          </a:p>
        </p:txBody>
      </p:sp>
    </p:spTree>
    <p:extLst>
      <p:ext uri="{BB962C8B-B14F-4D97-AF65-F5344CB8AC3E}">
        <p14:creationId xmlns:p14="http://schemas.microsoft.com/office/powerpoint/2010/main" val="3488833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critères biologiques de dénutrition sont également des outils utilisables même si peu spécifiques :</a:t>
            </a:r>
          </a:p>
          <a:p>
            <a:pPr marL="171450" indent="-171450">
              <a:buFontTx/>
              <a:buChar char="-"/>
            </a:pPr>
            <a:r>
              <a:rPr lang="fr-FR" dirty="0"/>
              <a:t>Albumine sérique</a:t>
            </a:r>
          </a:p>
          <a:p>
            <a:pPr marL="171450" indent="-171450">
              <a:buFontTx/>
              <a:buChar char="-"/>
            </a:pPr>
            <a:r>
              <a:rPr lang="fr-FR" dirty="0"/>
              <a:t>Pré-albumine</a:t>
            </a:r>
          </a:p>
          <a:p>
            <a:pPr marL="171450" indent="-171450">
              <a:buFontTx/>
              <a:buChar char="-"/>
            </a:pPr>
            <a:r>
              <a:rPr lang="fr-FR" dirty="0"/>
              <a:t>Index NRI</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47</a:t>
            </a:fld>
            <a:endParaRPr lang="fr-FR"/>
          </a:p>
        </p:txBody>
      </p:sp>
    </p:spTree>
    <p:extLst>
      <p:ext uri="{BB962C8B-B14F-4D97-AF65-F5344CB8AC3E}">
        <p14:creationId xmlns:p14="http://schemas.microsoft.com/office/powerpoint/2010/main" val="9767510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patients porteurs d’escarre ont des besoins nutritionnels spécifiques.</a:t>
            </a:r>
          </a:p>
          <a:p>
            <a:r>
              <a:rPr lang="fr-FR" dirty="0"/>
              <a:t>La prise en charge doit ainsi assurer un apport suffisant en énergie, protéines, vitamines, oligoéléments, électrolytes et eau.</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48</a:t>
            </a:fld>
            <a:endParaRPr lang="fr-FR"/>
          </a:p>
        </p:txBody>
      </p:sp>
    </p:spTree>
    <p:extLst>
      <p:ext uri="{BB962C8B-B14F-4D97-AF65-F5344CB8AC3E}">
        <p14:creationId xmlns:p14="http://schemas.microsoft.com/office/powerpoint/2010/main" val="24025680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baseline="0" dirty="0">
                <a:solidFill>
                  <a:srgbClr val="000000"/>
                </a:solidFill>
                <a:latin typeface="Calibri" panose="020F0502020204030204" pitchFamily="34" charset="0"/>
              </a:rPr>
              <a:t>L’implication du malade et de ses aidants est essentielle pour la prise en charge du patient et son éventuel retour à domicile. Le discours est bien évidemment à adapter en fonction de la situation de chaque patient et de l’aspect transitoire ou permanent du risque.</a:t>
            </a:r>
            <a:endParaRPr lang="fr-FR" b="0"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49</a:t>
            </a:fld>
            <a:endParaRPr lang="fr-FR"/>
          </a:p>
        </p:txBody>
      </p:sp>
    </p:spTree>
    <p:extLst>
      <p:ext uri="{BB962C8B-B14F-4D97-AF65-F5344CB8AC3E}">
        <p14:creationId xmlns:p14="http://schemas.microsoft.com/office/powerpoint/2010/main" val="40957086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L’éducation thérapeutique prend ici toute son importance afin que patients et aidants soient rassurés et formés aux facteurs de risque et aux mesures de prévention.</a:t>
            </a:r>
          </a:p>
          <a:p>
            <a:r>
              <a:rPr lang="fr-FR" dirty="0"/>
              <a:t>Il est important de s’adapter aux besoins du patient et de l’encourager au quotidien.</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50</a:t>
            </a:fld>
            <a:endParaRPr lang="fr-FR"/>
          </a:p>
        </p:txBody>
      </p:sp>
    </p:spTree>
    <p:extLst>
      <p:ext uri="{BB962C8B-B14F-4D97-AF65-F5344CB8AC3E}">
        <p14:creationId xmlns:p14="http://schemas.microsoft.com/office/powerpoint/2010/main" val="3546720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transmissions écrites sont un outil clé du suivi des patients.</a:t>
            </a:r>
          </a:p>
          <a:p>
            <a:r>
              <a:rPr lang="fr-FR" dirty="0"/>
              <a:t>Leur contenu va varier selon que l’on se trouve en structure ou à domicile mais l’objectif central est commun : assurer un suivi quotidien des soins pour l’ensemble des équipes impliquées.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51</a:t>
            </a:fld>
            <a:endParaRPr lang="fr-FR"/>
          </a:p>
        </p:txBody>
      </p:sp>
    </p:spTree>
    <p:extLst>
      <p:ext uri="{BB962C8B-B14F-4D97-AF65-F5344CB8AC3E}">
        <p14:creationId xmlns:p14="http://schemas.microsoft.com/office/powerpoint/2010/main" val="2789756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L’intérêt de l’utilisation des pansements prophylactiques chez les patients à risque d’escarre n’est plus à démontrer.</a:t>
            </a:r>
          </a:p>
          <a:p>
            <a:r>
              <a:rPr lang="fr-FR" sz="1200" b="0" i="0" u="none" strike="noStrike" baseline="0" dirty="0">
                <a:solidFill>
                  <a:srgbClr val="000000"/>
                </a:solidFill>
                <a:latin typeface="Calibri" panose="020F0502020204030204" pitchFamily="34" charset="0"/>
              </a:rPr>
              <a:t>Différents types de pansements peuvent être utilisés, tous dans le but commun de diminuer le risque de survenue d’une escarre.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52</a:t>
            </a:fld>
            <a:endParaRPr lang="fr-FR"/>
          </a:p>
        </p:txBody>
      </p:sp>
    </p:spTree>
    <p:extLst>
      <p:ext uri="{BB962C8B-B14F-4D97-AF65-F5344CB8AC3E}">
        <p14:creationId xmlns:p14="http://schemas.microsoft.com/office/powerpoint/2010/main" val="5610226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pansements vont permettre de contrer une partie des facteurs de risque d’escarre connus.</a:t>
            </a:r>
          </a:p>
          <a:p>
            <a:r>
              <a:rPr lang="fr-FR" dirty="0"/>
              <a:t>Ils permettent ainsi de redistribuer les pressions, de diminuer les frottements et le cisaillement et de maintenir un microclimat favorable à la santé cutanée.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53</a:t>
            </a:fld>
            <a:endParaRPr lang="fr-FR"/>
          </a:p>
        </p:txBody>
      </p:sp>
    </p:spTree>
    <p:extLst>
      <p:ext uri="{BB962C8B-B14F-4D97-AF65-F5344CB8AC3E}">
        <p14:creationId xmlns:p14="http://schemas.microsoft.com/office/powerpoint/2010/main" val="3250542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Quel pansement utiliser pour les différents patients ?</a:t>
            </a:r>
          </a:p>
          <a:p>
            <a:r>
              <a:rPr lang="fr-FR" dirty="0"/>
              <a:t>Chez les patients à très haut risque, l’utilisation de pansements prophylactiques sur les proéminences osseuses a fait ses ^</a:t>
            </a:r>
            <a:r>
              <a:rPr lang="fr-FR" dirty="0" err="1"/>
              <a:t>reuves</a:t>
            </a:r>
            <a:r>
              <a:rPr lang="fr-FR" dirty="0"/>
              <a: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54</a:t>
            </a:fld>
            <a:endParaRPr lang="fr-FR"/>
          </a:p>
        </p:txBody>
      </p:sp>
    </p:spTree>
    <p:extLst>
      <p:ext uri="{BB962C8B-B14F-4D97-AF65-F5344CB8AC3E}">
        <p14:creationId xmlns:p14="http://schemas.microsoft.com/office/powerpoint/2010/main" val="600348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De même, chez les patients porteurs de dispositifs médicaux, les pansements hydrocolloïdes minces sont reconnus pour leur effet protecteur.</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55</a:t>
            </a:fld>
            <a:endParaRPr lang="fr-FR"/>
          </a:p>
        </p:txBody>
      </p:sp>
    </p:spTree>
    <p:extLst>
      <p:ext uri="{BB962C8B-B14F-4D97-AF65-F5344CB8AC3E}">
        <p14:creationId xmlns:p14="http://schemas.microsoft.com/office/powerpoint/2010/main" val="9882685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résumé, la prévention des escarres concerne tous les patients à risque. Elle doit débuter au plus vite lors de la prise en charge du patient et s’articule autour de 4 axes de surveillance : </a:t>
            </a:r>
          </a:p>
          <a:p>
            <a:pPr marL="171450" indent="-171450">
              <a:buFontTx/>
              <a:buChar char="-"/>
            </a:pPr>
            <a:r>
              <a:rPr lang="fr-FR" dirty="0"/>
              <a:t>l’identification des facteurs de risque</a:t>
            </a:r>
          </a:p>
          <a:p>
            <a:pPr marL="171450" indent="-171450">
              <a:buFontTx/>
              <a:buChar char="-"/>
            </a:pPr>
            <a:r>
              <a:rPr lang="fr-FR" dirty="0"/>
              <a:t>L’observation de la peau</a:t>
            </a:r>
          </a:p>
          <a:p>
            <a:pPr marL="171450" indent="-171450">
              <a:buFontTx/>
              <a:buChar char="-"/>
            </a:pPr>
            <a:r>
              <a:rPr lang="fr-FR" dirty="0"/>
              <a:t>La continuité des soins</a:t>
            </a:r>
          </a:p>
          <a:p>
            <a:pPr marL="171450" indent="-171450">
              <a:buFontTx/>
              <a:buChar char="-"/>
            </a:pPr>
            <a:r>
              <a:rPr lang="fr-FR" dirty="0"/>
              <a:t>Et l’implication du patient et de son entourage au soins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56</a:t>
            </a:fld>
            <a:endParaRPr lang="fr-FR"/>
          </a:p>
        </p:txBody>
      </p:sp>
    </p:spTree>
    <p:extLst>
      <p:ext uri="{BB962C8B-B14F-4D97-AF65-F5344CB8AC3E}">
        <p14:creationId xmlns:p14="http://schemas.microsoft.com/office/powerpoint/2010/main" val="584568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baseline="0" dirty="0">
                <a:solidFill>
                  <a:srgbClr val="000000"/>
                </a:solidFill>
                <a:latin typeface="Calibri" panose="020F0502020204030204" pitchFamily="34" charset="0"/>
              </a:rPr>
              <a:t>L’établissement d’un projet de soins définissant les objectifs de soin personnalisés pour chaque patient est essentiel afin d’assurer une prise en charge optimale de l’escarre.</a:t>
            </a:r>
          </a:p>
          <a:p>
            <a:r>
              <a:rPr lang="fr-FR" sz="1200" b="0" i="0" u="none" strike="noStrike" baseline="0" dirty="0">
                <a:solidFill>
                  <a:srgbClr val="000000"/>
                </a:solidFill>
                <a:latin typeface="Calibri" panose="020F0502020204030204" pitchFamily="34" charset="0"/>
              </a:rPr>
              <a:t>Il comprend les différentes actions mises en place pour soigner l’escarre : </a:t>
            </a:r>
          </a:p>
          <a:p>
            <a:r>
              <a:rPr lang="fr-FR" sz="1200" b="0" i="0" u="none" strike="noStrike" baseline="0" dirty="0">
                <a:solidFill>
                  <a:srgbClr val="000000"/>
                </a:solidFill>
                <a:latin typeface="Calibri" panose="020F0502020204030204" pitchFamily="34" charset="0"/>
              </a:rPr>
              <a:t>-Traitement/éviction des causes de l’escarre ;</a:t>
            </a:r>
          </a:p>
          <a:p>
            <a:r>
              <a:rPr lang="fr-FR" sz="1200" b="0" i="0" u="none" strike="noStrike" baseline="0" dirty="0">
                <a:solidFill>
                  <a:srgbClr val="000000"/>
                </a:solidFill>
                <a:latin typeface="Calibri" panose="020F0502020204030204" pitchFamily="34" charset="0"/>
              </a:rPr>
              <a:t>-Traitement de la plaie à proprement parler ;</a:t>
            </a:r>
          </a:p>
          <a:p>
            <a:r>
              <a:rPr lang="fr-FR" sz="1200" b="0" i="0" u="none" strike="noStrike" baseline="0" dirty="0">
                <a:solidFill>
                  <a:srgbClr val="000000"/>
                </a:solidFill>
                <a:latin typeface="Calibri" panose="020F0502020204030204" pitchFamily="34" charset="0"/>
              </a:rPr>
              <a:t>-Prise en charge de la douleur ;</a:t>
            </a:r>
          </a:p>
          <a:p>
            <a:r>
              <a:rPr lang="fr-FR" sz="1200" b="0" i="0" u="none" strike="noStrike" baseline="0" dirty="0">
                <a:solidFill>
                  <a:srgbClr val="000000"/>
                </a:solidFill>
                <a:latin typeface="Calibri" panose="020F0502020204030204" pitchFamily="34" charset="0"/>
              </a:rPr>
              <a:t>-Adaptation des installations et mise en place de la mobilisation afin d’éviter d’aggraver l’escarre constituée et de voir apparaître de nouvelles lésions.</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58</a:t>
            </a:fld>
            <a:endParaRPr lang="fr-FR"/>
          </a:p>
        </p:txBody>
      </p:sp>
    </p:spTree>
    <p:extLst>
      <p:ext uri="{BB962C8B-B14F-4D97-AF65-F5344CB8AC3E}">
        <p14:creationId xmlns:p14="http://schemas.microsoft.com/office/powerpoint/2010/main" val="368317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baseline="0" dirty="0">
                <a:solidFill>
                  <a:srgbClr val="000000"/>
                </a:solidFill>
                <a:latin typeface="Calibri" panose="020F0502020204030204" pitchFamily="34" charset="0"/>
              </a:rPr>
              <a:t>Les pansements recommandés varient en fonction de l’état de la plaie. Ne pas oublier que les appuis sont proscrits jusqu’à la guérison complète de la plaie.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59</a:t>
            </a:fld>
            <a:endParaRPr lang="fr-FR"/>
          </a:p>
        </p:txBody>
      </p:sp>
    </p:spTree>
    <p:extLst>
      <p:ext uri="{BB962C8B-B14F-4D97-AF65-F5344CB8AC3E}">
        <p14:creationId xmlns:p14="http://schemas.microsoft.com/office/powerpoint/2010/main" val="13287332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prise en charge des escarres constituées nécessite la mise en place d’un plan de soins personnalisé. Le traitement devra être global et couvrir tous les aspects étiologiques et pratiques.</a:t>
            </a:r>
          </a:p>
          <a:p>
            <a:r>
              <a:rPr lang="fr-FR" dirty="0"/>
              <a:t>Les pansements jouent un rôle clé dans la prise en charge des escarres, cela sera détaillé dans la partie promotionnelle de cette présentation.</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60</a:t>
            </a:fld>
            <a:endParaRPr lang="fr-FR"/>
          </a:p>
        </p:txBody>
      </p:sp>
    </p:spTree>
    <p:extLst>
      <p:ext uri="{BB962C8B-B14F-4D97-AF65-F5344CB8AC3E}">
        <p14:creationId xmlns:p14="http://schemas.microsoft.com/office/powerpoint/2010/main" val="35035211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Bien que demeurant un challenge permanent, la prise en charge des escarres a connu une nette amélioration. Cette amélioration a été permise par l’association de différents éléments : </a:t>
            </a:r>
          </a:p>
          <a:p>
            <a:pPr marL="171450" indent="-171450">
              <a:buFontTx/>
              <a:buChar char="-"/>
            </a:pPr>
            <a:r>
              <a:rPr lang="fr-FR" dirty="0"/>
              <a:t>La mise en place de mesures de préventions adéquates ;</a:t>
            </a:r>
          </a:p>
          <a:p>
            <a:pPr marL="171450" indent="-171450">
              <a:buFontTx/>
              <a:buChar char="-"/>
            </a:pPr>
            <a:r>
              <a:rPr lang="fr-FR" dirty="0"/>
              <a:t>La formation des soignants à la reconnaissance et au soin des escarres ;</a:t>
            </a:r>
          </a:p>
          <a:p>
            <a:pPr marL="171450" indent="-171450">
              <a:buFontTx/>
              <a:buChar char="-"/>
            </a:pPr>
            <a:r>
              <a:rPr lang="fr-FR" dirty="0"/>
              <a:t>L’utilisation de traitements adaptés à chaque type d’escarre ;</a:t>
            </a:r>
          </a:p>
          <a:p>
            <a:pPr marL="171450" indent="-171450">
              <a:buFontTx/>
              <a:buChar char="-"/>
            </a:pPr>
            <a:r>
              <a:rPr lang="fr-FR" dirty="0"/>
              <a:t>Et enfin l’implication directe du patient et de ses aidants permettant d’obtenir une participation active de leurs part aux soins et à la surveillance (particulièrement lors des prises en charge à domicile).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62</a:t>
            </a:fld>
            <a:endParaRPr lang="fr-FR"/>
          </a:p>
        </p:txBody>
      </p:sp>
    </p:spTree>
    <p:extLst>
      <p:ext uri="{BB962C8B-B14F-4D97-AF65-F5344CB8AC3E}">
        <p14:creationId xmlns:p14="http://schemas.microsoft.com/office/powerpoint/2010/main" val="19696223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D’un point de vue pratique, la prévention des escarres va s’organiser autour de 3 points essentiels : Qui ? Quand ? Et Comment ?</a:t>
            </a:r>
          </a:p>
          <a:p>
            <a:pPr marL="171450" indent="-171450">
              <a:buFontTx/>
              <a:buChar char="-"/>
            </a:pPr>
            <a:r>
              <a:rPr lang="fr-FR" dirty="0"/>
              <a:t>La prévention doit être mise en place chez tous les patients présentant un risque d’escarre, qu’il soit intrinsèque ou extrinsèque.</a:t>
            </a:r>
          </a:p>
          <a:p>
            <a:pPr marL="171450" indent="-171450">
              <a:buFontTx/>
              <a:buChar char="-"/>
            </a:pPr>
            <a:r>
              <a:rPr lang="fr-FR" dirty="0"/>
              <a:t>Sa mise en place varie en fonction du lieu de prise en charge mais doit toujours être rapide : dans les 48 heures si le patient est hospitalisé, à chaque visite si la prise en charge a lieu à domicile. De façon générale, une évaluation devrait avoir lieu lors de chaque modification de l’état général du patient.</a:t>
            </a:r>
          </a:p>
          <a:p>
            <a:pPr marL="171450" indent="-171450">
              <a:buFontTx/>
              <a:buChar char="-"/>
            </a:pPr>
            <a:r>
              <a:rPr lang="fr-FR" dirty="0"/>
              <a:t>En pratique, la prévention des escarres passe par l’identification des facteurs de risques, l’observation de l’état et le maintien de l’hygiène de la peau, une continuité des soins et la participation du patient et de son entourage aux mesures que nous venons de citer.</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64</a:t>
            </a:fld>
            <a:endParaRPr lang="fr-FR"/>
          </a:p>
        </p:txBody>
      </p:sp>
    </p:spTree>
    <p:extLst>
      <p:ext uri="{BB962C8B-B14F-4D97-AF65-F5344CB8AC3E}">
        <p14:creationId xmlns:p14="http://schemas.microsoft.com/office/powerpoint/2010/main" val="20573938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Intéressons-nous maintenant à la place des pansements dans la prévention des escarres.</a:t>
            </a:r>
          </a:p>
          <a:p>
            <a:r>
              <a:rPr lang="fr-FR" dirty="0"/>
              <a:t>Les pansements permettent de protéger la peau contre les différentes agressions à l’origine des escarres. Ils permettent ainsi de soulager la pression, de limiter la friction et le cisaillement et de maintenir un microclimat favorable à la santé de la peau.</a:t>
            </a:r>
          </a:p>
          <a:p>
            <a:r>
              <a:rPr lang="fr-FR" dirty="0"/>
              <a:t>Pour rappel : </a:t>
            </a:r>
          </a:p>
          <a:p>
            <a:pPr marL="171450" indent="-171450">
              <a:buFontTx/>
              <a:buChar char="-"/>
            </a:pPr>
            <a:r>
              <a:rPr lang="fr-FR" dirty="0"/>
              <a:t>La friction est la force qui se créé entre la peau et la surface d’appui lorsque le patient va glisser dans son lit.</a:t>
            </a:r>
          </a:p>
          <a:p>
            <a:pPr marL="171450" indent="-171450">
              <a:buFontTx/>
              <a:buChar char="-"/>
            </a:pPr>
            <a:r>
              <a:rPr lang="fr-FR" dirty="0"/>
              <a:t>Le cisaillement est une force parallèle à la surface de la peau, provoquée par l’association de la pression et de la friction.</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65</a:t>
            </a:fld>
            <a:endParaRPr lang="fr-FR"/>
          </a:p>
        </p:txBody>
      </p:sp>
    </p:spTree>
    <p:extLst>
      <p:ext uri="{BB962C8B-B14F-4D97-AF65-F5344CB8AC3E}">
        <p14:creationId xmlns:p14="http://schemas.microsoft.com/office/powerpoint/2010/main" val="318721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C’est pourquoi la HAS recommande l’utilisation des pansements hydrocolloïdes dès le stade de la rougeur.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hydrocolloïdes vont protéger la peau du milieu extérieur, de la friction et du cisaillement et préserver le microclimat cutané.</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66</a:t>
            </a:fld>
            <a:endParaRPr lang="fr-FR"/>
          </a:p>
        </p:txBody>
      </p:sp>
    </p:spTree>
    <p:extLst>
      <p:ext uri="{BB962C8B-B14F-4D97-AF65-F5344CB8AC3E}">
        <p14:creationId xmlns:p14="http://schemas.microsoft.com/office/powerpoint/2010/main" val="26731843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 nous l’avons dit, les pansements vont protéger la peau de la friction et du cisaillement. </a:t>
            </a:r>
          </a:p>
          <a:p>
            <a:pPr marL="171450" indent="-171450">
              <a:buFontTx/>
              <a:buChar char="-"/>
            </a:pPr>
            <a:r>
              <a:rPr lang="fr-FR" dirty="0"/>
              <a:t>La diminution de la friction est permise par une surface externe à faible coefficient de friction, ce qui diminue les forces de cisaillement superficielles.</a:t>
            </a:r>
          </a:p>
          <a:p>
            <a:pPr marL="171450" indent="-171450">
              <a:buFontTx/>
              <a:buChar char="-"/>
            </a:pPr>
            <a:r>
              <a:rPr lang="fr-FR" dirty="0"/>
              <a:t>L’utilisation de grands pansements adhérant bien à la peau et créant un effet coussin permet quand à elle d’absorber et de redistribuer les forces de cisaillement à l’écart des zones à risque.</a:t>
            </a:r>
          </a:p>
          <a:p>
            <a:pPr marL="0" indent="0">
              <a:buFontTx/>
              <a:buNone/>
            </a:pPr>
            <a:endParaRPr lang="fr-FR" dirty="0"/>
          </a:p>
          <a:p>
            <a:r>
              <a:rPr lang="fr-FR" dirty="0"/>
              <a:t>Il est de fait démontré que l’association des pansements prophylactiques aux soins usuels de prévention chez les patients à haut risque d’escarre du sacrum et du talon présente un intérêt important.</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67</a:t>
            </a:fld>
            <a:endParaRPr lang="fr-FR"/>
          </a:p>
        </p:txBody>
      </p:sp>
    </p:spTree>
    <p:extLst>
      <p:ext uri="{BB962C8B-B14F-4D97-AF65-F5344CB8AC3E}">
        <p14:creationId xmlns:p14="http://schemas.microsoft.com/office/powerpoint/2010/main" val="34402696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microclimat joue un rôle essentiel dans le développement, et de ce fait la prévention, des escarres. Les pansements permettent d’éviter une accumulation préjudiciable d’humidité à la surface de la peau.</a:t>
            </a:r>
          </a:p>
          <a:p>
            <a:r>
              <a:rPr lang="fr-FR" dirty="0"/>
              <a:t>Grâce à leur capacité d’absorption de l’humidité, la transpiration est maintenue à l’écart de la peau.</a:t>
            </a:r>
          </a:p>
          <a:p>
            <a:r>
              <a:rPr lang="fr-FR" dirty="0"/>
              <a:t>Leur capacité à transmettre la vapeur d’eau permet quand à elle de laisser respirer la peau.</a:t>
            </a:r>
          </a:p>
          <a:p>
            <a:r>
              <a:rPr lang="fr-FR" dirty="0"/>
              <a:t>Enfin, leur revêtement imperméable permet d’isoler la peau des diverses souillures.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68</a:t>
            </a:fld>
            <a:endParaRPr lang="fr-FR"/>
          </a:p>
        </p:txBody>
      </p:sp>
    </p:spTree>
    <p:extLst>
      <p:ext uri="{BB962C8B-B14F-4D97-AF65-F5344CB8AC3E}">
        <p14:creationId xmlns:p14="http://schemas.microsoft.com/office/powerpoint/2010/main" val="4764472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prise en charge des escarres va dépendre de leur stade.</a:t>
            </a:r>
          </a:p>
          <a:p>
            <a:r>
              <a:rPr lang="fr-FR" dirty="0"/>
              <a:t>Si on regarde pour 10 patients porteurs d’escarre, il y en a environ 3 au stade de la rougeur, 2 au stade de la désépidermisation et 1 au stade du bourgeonnement. Enfin, 4 sur 10 sont considérées comme graves avec une moitié d’ulcération fibrineuse et l’autre de nécrose noire.</a:t>
            </a:r>
          </a:p>
          <a:p>
            <a:r>
              <a:rPr lang="fr-FR" dirty="0"/>
              <a:t>Les objectifs thérapeutiques et les protocoles doivent adaptés à chaque stade : une lésion fibrineuse ne se traite pas de la même </a:t>
            </a:r>
            <a:r>
              <a:rPr lang="fr-FR" dirty="0" err="1"/>
              <a:t>faàon</a:t>
            </a:r>
            <a:r>
              <a:rPr lang="fr-FR" dirty="0"/>
              <a:t> qu’une nécrose.</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70</a:t>
            </a:fld>
            <a:endParaRPr lang="fr-FR"/>
          </a:p>
        </p:txBody>
      </p:sp>
    </p:spTree>
    <p:extLst>
      <p:ext uri="{BB962C8B-B14F-4D97-AF65-F5344CB8AC3E}">
        <p14:creationId xmlns:p14="http://schemas.microsoft.com/office/powerpoint/2010/main" val="33514844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pansements sont le pilier de la prise en charge des palies exsudatives.</a:t>
            </a:r>
          </a:p>
          <a:p>
            <a:r>
              <a:rPr lang="fr-FR" dirty="0"/>
              <a:t>C’est pourquoi la HAS recommande l’utilisation des pansements hydrocellulaire au stade du bourgeonnement.</a:t>
            </a:r>
          </a:p>
          <a:p>
            <a:r>
              <a:rPr lang="fr-FR" dirty="0"/>
              <a:t>Les hydrocellulaire vont protéger la lésion du milieu extérieur, maintenir un microclimat favorable à la cicatrisation et respecter les bourgeons néoformés.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71</a:t>
            </a:fld>
            <a:endParaRPr lang="fr-FR"/>
          </a:p>
        </p:txBody>
      </p:sp>
    </p:spTree>
    <p:extLst>
      <p:ext uri="{BB962C8B-B14F-4D97-AF65-F5344CB8AC3E}">
        <p14:creationId xmlns:p14="http://schemas.microsoft.com/office/powerpoint/2010/main" val="16227506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Quel rôle pour les pansements dans la prise en charge des plaies exsudatives ?</a:t>
            </a:r>
          </a:p>
          <a:p>
            <a:pPr marL="171450" indent="-171450">
              <a:buFontTx/>
              <a:buChar char="-"/>
            </a:pPr>
            <a:r>
              <a:rPr lang="fr-FR" dirty="0"/>
              <a:t>Préserver les tissus néoformés</a:t>
            </a:r>
          </a:p>
          <a:p>
            <a:pPr marL="171450" indent="-171450">
              <a:buFontTx/>
              <a:buChar char="-"/>
            </a:pPr>
            <a:r>
              <a:rPr lang="fr-FR" dirty="0"/>
              <a:t>Eviter la macération</a:t>
            </a:r>
          </a:p>
          <a:p>
            <a:pPr marL="171450" indent="-171450">
              <a:buFontTx/>
              <a:buChar char="-"/>
            </a:pPr>
            <a:r>
              <a:rPr lang="fr-FR" dirty="0"/>
              <a:t>Limiter le risque infectieux</a:t>
            </a:r>
          </a:p>
          <a:p>
            <a:pPr marL="171450" indent="-171450">
              <a:buFontTx/>
              <a:buChar char="-"/>
            </a:pPr>
            <a:r>
              <a:rPr lang="fr-FR" dirty="0"/>
              <a:t>Maintenir un milieu chaud et humide et</a:t>
            </a:r>
          </a:p>
          <a:p>
            <a:pPr marL="171450" indent="-171450">
              <a:buFontTx/>
              <a:buChar char="-"/>
            </a:pPr>
            <a:r>
              <a:rPr lang="fr-FR" dirty="0"/>
              <a:t>Combler l’espace mort</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72</a:t>
            </a:fld>
            <a:endParaRPr lang="fr-FR"/>
          </a:p>
        </p:txBody>
      </p:sp>
    </p:spTree>
    <p:extLst>
      <p:ext uri="{BB962C8B-B14F-4D97-AF65-F5344CB8AC3E}">
        <p14:creationId xmlns:p14="http://schemas.microsoft.com/office/powerpoint/2010/main" val="24845114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L’espace mort correspond à une cavité qui reste dans une plaie incomplètement fermée et dans laquelle sang et exsudat peuvent s’accumuler, retardant ainsi la cicatrisation.</a:t>
            </a:r>
          </a:p>
          <a:p>
            <a:r>
              <a:rPr lang="fr-FR" dirty="0"/>
              <a:t>Il peut se créer dans le cadre de n’importe quelle plaie présentant une perte de substance et non suturée. Il s’agit alors d’un espace situé entre le pansement et le lit de la plaie ou d’une cavité qui apparaît lorsque le pansement n’épouse pas totalement le lit de la plaie.</a:t>
            </a:r>
          </a:p>
          <a:p>
            <a:r>
              <a:rPr lang="fr-FR" dirty="0"/>
              <a:t>L’apparition d’un espace mort peut entrainer une accumulation des exsudats, une macération et des infections.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73</a:t>
            </a:fld>
            <a:endParaRPr lang="fr-FR"/>
          </a:p>
        </p:txBody>
      </p:sp>
    </p:spTree>
    <p:extLst>
      <p:ext uri="{BB962C8B-B14F-4D97-AF65-F5344CB8AC3E}">
        <p14:creationId xmlns:p14="http://schemas.microsoft.com/office/powerpoint/2010/main" val="13055040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L’accumulation d’exsudats dans l’espace mort peut provoquer un retard de cicatrisation lié à une macération de la plaie et de la peau qui l’entoure, à un risque d’infection et à un agrandissement de la plaie.</a:t>
            </a:r>
          </a:p>
          <a:p>
            <a:r>
              <a:rPr lang="fr-FR" dirty="0"/>
              <a:t>Pour rappel, l’exsudat est un fluide produit par le processus inflammatoire normal lors de la cicatrisation d’une plaie. Son volume diminue au fur et à mesure de la cicatrisation.</a:t>
            </a:r>
          </a:p>
          <a:p>
            <a:r>
              <a:rPr lang="fr-FR" dirty="0"/>
              <a:t>Une production excessive d’exsudat, au mauvais endroit ou avec une composition anormale, peut altérer le processus de cicatrisation.</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74</a:t>
            </a:fld>
            <a:endParaRPr lang="fr-FR"/>
          </a:p>
        </p:txBody>
      </p:sp>
    </p:spTree>
    <p:extLst>
      <p:ext uri="{BB962C8B-B14F-4D97-AF65-F5344CB8AC3E}">
        <p14:creationId xmlns:p14="http://schemas.microsoft.com/office/powerpoint/2010/main" val="17601721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présence d’un espace mort va augmenter le risque de fuite de fuite de l’exsudat accumulé, ce qui peut entrainer une macération au niveau des berges de la plaie et des tissus </a:t>
            </a:r>
            <a:r>
              <a:rPr lang="fr-FR" dirty="0" err="1"/>
              <a:t>périlésionnels</a:t>
            </a:r>
            <a:r>
              <a:rPr lang="fr-FR" dirty="0"/>
              <a:t>.</a:t>
            </a:r>
          </a:p>
          <a:p>
            <a:r>
              <a:rPr lang="fr-FR" dirty="0"/>
              <a:t>Pour rappel, on parle de macération dans le cadre d’un ramollissement de la peau provoqué par une exposition prolongée à l’humidité et aux protéines protéolytiques, ce qui prédispose aux lésions cutanées. </a:t>
            </a:r>
          </a:p>
          <a:p>
            <a:r>
              <a:rPr lang="fr-FR" dirty="0"/>
              <a:t>Or, une bonne cicatrisation passe par des berges </a:t>
            </a:r>
            <a:r>
              <a:rPr lang="fr-FR" dirty="0" err="1"/>
              <a:t>périlésionnelles</a:t>
            </a:r>
            <a:r>
              <a:rPr lang="fr-FR" dirty="0"/>
              <a:t> humides, intactes et affleurant au lit de la plaie afin de permettre la migration des cellules saines.</a:t>
            </a:r>
          </a:p>
          <a:p>
            <a:r>
              <a:rPr lang="fr-FR" dirty="0"/>
              <a:t>Limiter le risque de fuite et de macération doit être l’objectif pout optimiser la cicatrisation des plaies exsudatives.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75</a:t>
            </a:fld>
            <a:endParaRPr lang="fr-FR"/>
          </a:p>
        </p:txBody>
      </p:sp>
    </p:spTree>
    <p:extLst>
      <p:ext uri="{BB962C8B-B14F-4D97-AF65-F5344CB8AC3E}">
        <p14:creationId xmlns:p14="http://schemas.microsoft.com/office/powerpoint/2010/main" val="42057966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microbiote cutané entraine une colonisation rapide et inévitable des plaies par les microorganismes endogènes et exogènes, qui ont un rôle protecteur contre les pathogènes. Cependant, dans le cas de la présence d’un espace mort, l’accumulation des exsudats dans le lit de la plaie entraine une augmentation du risque d’infection.</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76</a:t>
            </a:fld>
            <a:endParaRPr lang="fr-FR"/>
          </a:p>
        </p:txBody>
      </p:sp>
    </p:spTree>
    <p:extLst>
      <p:ext uri="{BB962C8B-B14F-4D97-AF65-F5344CB8AC3E}">
        <p14:creationId xmlns:p14="http://schemas.microsoft.com/office/powerpoint/2010/main" val="22254463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Comment reconnaître une plaie chronique infectée ? Différents signes doivent être surveillés :</a:t>
            </a:r>
          </a:p>
          <a:p>
            <a:pPr marL="171450" indent="-171450">
              <a:buFontTx/>
              <a:buChar char="-"/>
            </a:pPr>
            <a:r>
              <a:rPr lang="fr-FR" dirty="0"/>
              <a:t>Une douleur inhabituelle au niveau de la plaie ou en périphérie</a:t>
            </a:r>
          </a:p>
          <a:p>
            <a:pPr marL="171450" indent="-171450">
              <a:buFontTx/>
              <a:buChar char="-"/>
            </a:pPr>
            <a:r>
              <a:rPr lang="fr-FR" dirty="0"/>
              <a:t>Un arrêt ou une modification de la cicatrisation</a:t>
            </a:r>
          </a:p>
          <a:p>
            <a:pPr marL="171450" indent="-171450">
              <a:buFontTx/>
              <a:buChar char="-"/>
            </a:pPr>
            <a:r>
              <a:rPr lang="fr-FR" dirty="0"/>
              <a:t>Un élargissement de la plaie ou une aggravation de son état (exsudat augmenté, </a:t>
            </a:r>
            <a:r>
              <a:rPr lang="fr-FR" dirty="0" err="1"/>
              <a:t>purulation</a:t>
            </a:r>
            <a:r>
              <a:rPr lang="fr-FR" dirty="0"/>
              <a:t>, nécrose)</a:t>
            </a:r>
          </a:p>
          <a:p>
            <a:pPr marL="171450" indent="-171450">
              <a:buFontTx/>
              <a:buChar char="-"/>
            </a:pPr>
            <a:r>
              <a:rPr lang="fr-FR" dirty="0"/>
              <a:t>Des signes généraux d’infection</a:t>
            </a:r>
          </a:p>
          <a:p>
            <a:pPr marL="0" indent="0">
              <a:buFontTx/>
              <a:buNone/>
            </a:pPr>
            <a:r>
              <a:rPr lang="fr-FR" dirty="0"/>
              <a:t>Toute suspicion d’infection nécessite la prise d’un avis spécialisé</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77</a:t>
            </a:fld>
            <a:endParaRPr lang="fr-FR"/>
          </a:p>
        </p:txBody>
      </p:sp>
    </p:spTree>
    <p:extLst>
      <p:ext uri="{BB962C8B-B14F-4D97-AF65-F5344CB8AC3E}">
        <p14:creationId xmlns:p14="http://schemas.microsoft.com/office/powerpoint/2010/main" val="12007182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Du fait de ses conséquences néfastes, l’espace mort doit impérativement être pris en charge. Différentes méthodes de prise en charge d’un espace mort existent.</a:t>
            </a:r>
          </a:p>
          <a:p>
            <a:pPr marL="171450" indent="-171450">
              <a:buFontTx/>
              <a:buChar char="-"/>
            </a:pPr>
            <a:r>
              <a:rPr lang="fr-FR" dirty="0"/>
              <a:t>Les méthodes de cicatrisation dirigée regroupent le méchage, qui permet de combler l’espace, l’utilisation de pansements se conformant au lit de la plaie et, en seconde intention uniquement, la thérapie à pression négative, qui permet une disparition progressive de l’espace mort.</a:t>
            </a:r>
          </a:p>
          <a:p>
            <a:pPr marL="171450" indent="-171450">
              <a:buFontTx/>
              <a:buChar char="-"/>
            </a:pPr>
            <a:r>
              <a:rPr lang="fr-FR" dirty="0"/>
              <a:t>La greffe de tissus mous intervient quand à elle lorsqu’une cicatrisation dirigée est impossible. La greffe de lambeaux permet alors de combler l’espace mort.</a:t>
            </a:r>
          </a:p>
          <a:p>
            <a:pPr marL="0" indent="0">
              <a:buFontTx/>
              <a:buNone/>
            </a:pPr>
            <a:r>
              <a:rPr lang="fr-FR" dirty="0"/>
              <a:t>Le traitement optimal doit combler l’espace mort tout en absorbant et retenant les exsudats afin de limiter les complications.</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78</a:t>
            </a:fld>
            <a:endParaRPr lang="fr-FR"/>
          </a:p>
        </p:txBody>
      </p:sp>
    </p:spTree>
    <p:extLst>
      <p:ext uri="{BB962C8B-B14F-4D97-AF65-F5344CB8AC3E}">
        <p14:creationId xmlns:p14="http://schemas.microsoft.com/office/powerpoint/2010/main" val="5435378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Divers outils pratiques permettant d’évaluer les risques d’escarres ou le statut nutritionnel mais aussi d’organiser les soins sont à la disposition des équipes soignantes.</a:t>
            </a:r>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79</a:t>
            </a:fld>
            <a:endParaRPr lang="fr-FR"/>
          </a:p>
        </p:txBody>
      </p:sp>
    </p:spTree>
    <p:extLst>
      <p:ext uri="{BB962C8B-B14F-4D97-AF65-F5344CB8AC3E}">
        <p14:creationId xmlns:p14="http://schemas.microsoft.com/office/powerpoint/2010/main" val="39538576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Coloplast met à la disposition des professionnels de santé des outils imprimables et téléchargeables sur son site dédié aux professionnels de santé.</a:t>
            </a:r>
          </a:p>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80</a:t>
            </a:fld>
            <a:endParaRPr lang="fr-FR"/>
          </a:p>
        </p:txBody>
      </p:sp>
    </p:spTree>
    <p:extLst>
      <p:ext uri="{BB962C8B-B14F-4D97-AF65-F5344CB8AC3E}">
        <p14:creationId xmlns:p14="http://schemas.microsoft.com/office/powerpoint/2010/main" val="34358085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90382ED-91F3-4BD4-AA1F-DEE9019D45F4}" type="slidenum">
              <a:rPr lang="fr-FR" smtClean="0"/>
              <a:t>92</a:t>
            </a:fld>
            <a:endParaRPr lang="fr-FR"/>
          </a:p>
        </p:txBody>
      </p:sp>
    </p:spTree>
    <p:extLst>
      <p:ext uri="{BB962C8B-B14F-4D97-AF65-F5344CB8AC3E}">
        <p14:creationId xmlns:p14="http://schemas.microsoft.com/office/powerpoint/2010/main" val="96553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76" y="2125980"/>
            <a:ext cx="10368598"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9/3/2021</a:t>
            </a:fld>
            <a:endParaRPr lang="en-US"/>
          </a:p>
        </p:txBody>
      </p:sp>
      <p:sp>
        <p:nvSpPr>
          <p:cNvPr id="6" name="Holder 6"/>
          <p:cNvSpPr>
            <a:spLocks noGrp="1"/>
          </p:cNvSpPr>
          <p:nvPr>
            <p:ph type="sldNum" sz="quarter" idx="7"/>
          </p:nvPr>
        </p:nvSpPr>
        <p:spPr/>
        <p:txBody>
          <a:bodyPr lIns="0" tIns="0" rIns="0" bIns="0"/>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1">
                <a:solidFill>
                  <a:srgbClr val="58595B"/>
                </a:solidFill>
                <a:latin typeface="Coloplast"/>
                <a:cs typeface="Coloplast"/>
              </a:defRPr>
            </a:lvl1pPr>
          </a:lstStyle>
          <a:p>
            <a:endParaRPr/>
          </a:p>
        </p:txBody>
      </p:sp>
      <p:sp>
        <p:nvSpPr>
          <p:cNvPr id="3" name="Holder 3"/>
          <p:cNvSpPr>
            <a:spLocks noGrp="1"/>
          </p:cNvSpPr>
          <p:nvPr>
            <p:ph type="body" idx="1"/>
          </p:nvPr>
        </p:nvSpPr>
        <p:spPr/>
        <p:txBody>
          <a:bodyPr lIns="0" tIns="0" rIns="0" bIns="0"/>
          <a:lstStyle>
            <a:lvl1pPr>
              <a:defRPr sz="1850" b="0" i="0">
                <a:solidFill>
                  <a:srgbClr val="58595B"/>
                </a:solidFill>
                <a:latin typeface="Coloplast"/>
                <a:cs typeface="Coloplas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9/3/2021</a:t>
            </a:fld>
            <a:endParaRPr lang="en-US"/>
          </a:p>
        </p:txBody>
      </p:sp>
      <p:sp>
        <p:nvSpPr>
          <p:cNvPr id="6" name="Holder 6"/>
          <p:cNvSpPr>
            <a:spLocks noGrp="1"/>
          </p:cNvSpPr>
          <p:nvPr>
            <p:ph type="sldNum" sz="quarter" idx="7"/>
          </p:nvPr>
        </p:nvSpPr>
        <p:spPr/>
        <p:txBody>
          <a:bodyPr lIns="0" tIns="0" rIns="0" bIns="0"/>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1">
                <a:solidFill>
                  <a:srgbClr val="58595B"/>
                </a:solidFill>
                <a:latin typeface="Coloplast"/>
                <a:cs typeface="Coloplast"/>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9/3/2021</a:t>
            </a:fld>
            <a:endParaRPr lang="en-US"/>
          </a:p>
        </p:txBody>
      </p:sp>
      <p:sp>
        <p:nvSpPr>
          <p:cNvPr id="7" name="Holder 7"/>
          <p:cNvSpPr>
            <a:spLocks noGrp="1"/>
          </p:cNvSpPr>
          <p:nvPr>
            <p:ph type="sldNum" sz="quarter" idx="7"/>
          </p:nvPr>
        </p:nvSpPr>
        <p:spPr/>
        <p:txBody>
          <a:bodyPr lIns="0" tIns="0" rIns="0" bIns="0"/>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1">
                <a:solidFill>
                  <a:srgbClr val="58595B"/>
                </a:solidFill>
                <a:latin typeface="Coloplast"/>
                <a:cs typeface="Coloplas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9/3/2021</a:t>
            </a:fld>
            <a:endParaRPr lang="en-US"/>
          </a:p>
        </p:txBody>
      </p:sp>
      <p:sp>
        <p:nvSpPr>
          <p:cNvPr id="5" name="Holder 5"/>
          <p:cNvSpPr>
            <a:spLocks noGrp="1"/>
          </p:cNvSpPr>
          <p:nvPr>
            <p:ph type="sldNum" sz="quarter" idx="7"/>
          </p:nvPr>
        </p:nvSpPr>
        <p:spPr/>
        <p:txBody>
          <a:bodyPr lIns="0" tIns="0" rIns="0" bIns="0"/>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635" cy="6858000"/>
          </a:xfrm>
          <a:custGeom>
            <a:avLst/>
            <a:gdLst/>
            <a:ahLst/>
            <a:cxnLst/>
            <a:rect l="l" t="t" r="r" b="b"/>
            <a:pathLst>
              <a:path w="12192635" h="6858000">
                <a:moveTo>
                  <a:pt x="12192114" y="0"/>
                </a:moveTo>
                <a:lnTo>
                  <a:pt x="0" y="0"/>
                </a:lnTo>
                <a:lnTo>
                  <a:pt x="0" y="6858000"/>
                </a:lnTo>
                <a:lnTo>
                  <a:pt x="12192114" y="6858000"/>
                </a:lnTo>
                <a:lnTo>
                  <a:pt x="12192114" y="0"/>
                </a:lnTo>
                <a:close/>
              </a:path>
            </a:pathLst>
          </a:custGeom>
          <a:solidFill>
            <a:srgbClr val="62B5BE"/>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9/3/2021</a:t>
            </a:fld>
            <a:endParaRPr lang="en-US"/>
          </a:p>
        </p:txBody>
      </p:sp>
      <p:sp>
        <p:nvSpPr>
          <p:cNvPr id="4" name="Holder 4"/>
          <p:cNvSpPr>
            <a:spLocks noGrp="1"/>
          </p:cNvSpPr>
          <p:nvPr>
            <p:ph type="sldNum" sz="quarter" idx="7"/>
          </p:nvPr>
        </p:nvSpPr>
        <p:spPr/>
        <p:txBody>
          <a:bodyPr lIns="0" tIns="0" rIns="0" bIns="0"/>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BC57F1C6-1066-4DCD-8136-6593B839FB0F}"/>
              </a:ext>
            </a:extLst>
          </p:cNvPr>
          <p:cNvGraphicFramePr>
            <a:graphicFrameLocks noChangeAspect="1"/>
          </p:cNvGraphicFramePr>
          <p:nvPr userDrawn="1">
            <p:custDataLst>
              <p:tags r:id="rId7"/>
            </p:custDataLst>
            <p:extLst>
              <p:ext uri="{D42A27DB-BD31-4B8C-83A1-F6EECF244321}">
                <p14:modId xmlns:p14="http://schemas.microsoft.com/office/powerpoint/2010/main" val="754206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8" imgW="383" imgH="384" progId="TCLayout.ActiveDocument.1">
                  <p:embed/>
                </p:oleObj>
              </mc:Choice>
              <mc:Fallback>
                <p:oleObj name="Diapositive think-cell" r:id="rId8" imgW="383" imgH="384"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Holder 2"/>
          <p:cNvSpPr>
            <a:spLocks noGrp="1"/>
          </p:cNvSpPr>
          <p:nvPr>
            <p:ph type="title"/>
          </p:nvPr>
        </p:nvSpPr>
        <p:spPr>
          <a:xfrm>
            <a:off x="229459" y="444012"/>
            <a:ext cx="11739430" cy="482600"/>
          </a:xfrm>
          <a:prstGeom prst="rect">
            <a:avLst/>
          </a:prstGeom>
        </p:spPr>
        <p:txBody>
          <a:bodyPr wrap="square" lIns="0" tIns="0" rIns="0" bIns="0">
            <a:spAutoFit/>
          </a:bodyPr>
          <a:lstStyle>
            <a:lvl1pPr>
              <a:defRPr sz="3000" b="1" i="1">
                <a:solidFill>
                  <a:srgbClr val="58595B"/>
                </a:solidFill>
                <a:latin typeface="Coloplast"/>
                <a:cs typeface="Coloplast"/>
              </a:defRPr>
            </a:lvl1pPr>
          </a:lstStyle>
          <a:p>
            <a:endParaRPr/>
          </a:p>
        </p:txBody>
      </p:sp>
      <p:sp>
        <p:nvSpPr>
          <p:cNvPr id="3" name="Holder 3"/>
          <p:cNvSpPr>
            <a:spLocks noGrp="1"/>
          </p:cNvSpPr>
          <p:nvPr>
            <p:ph type="body" idx="1"/>
          </p:nvPr>
        </p:nvSpPr>
        <p:spPr>
          <a:xfrm>
            <a:off x="525235" y="1385611"/>
            <a:ext cx="11147879" cy="2297429"/>
          </a:xfrm>
          <a:prstGeom prst="rect">
            <a:avLst/>
          </a:prstGeom>
        </p:spPr>
        <p:txBody>
          <a:bodyPr wrap="square" lIns="0" tIns="0" rIns="0" bIns="0">
            <a:spAutoFit/>
          </a:bodyPr>
          <a:lstStyle>
            <a:lvl1pPr>
              <a:defRPr sz="1850" b="0" i="0">
                <a:solidFill>
                  <a:srgbClr val="58595B"/>
                </a:solidFill>
                <a:latin typeface="Coloplast"/>
                <a:cs typeface="Coloplast"/>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9/3/2021</a:t>
            </a:fld>
            <a:endParaRPr lang="en-US"/>
          </a:p>
        </p:txBody>
      </p:sp>
      <p:sp>
        <p:nvSpPr>
          <p:cNvPr id="6" name="Holder 6"/>
          <p:cNvSpPr>
            <a:spLocks noGrp="1"/>
          </p:cNvSpPr>
          <p:nvPr>
            <p:ph type="sldNum" sz="quarter" idx="7"/>
          </p:nvPr>
        </p:nvSpPr>
        <p:spPr>
          <a:xfrm>
            <a:off x="675960" y="6383961"/>
            <a:ext cx="5546090" cy="167004"/>
          </a:xfrm>
          <a:prstGeom prst="rect">
            <a:avLst/>
          </a:prstGeom>
        </p:spPr>
        <p:txBody>
          <a:bodyPr wrap="square" lIns="0" tIns="0" rIns="0" bIns="0">
            <a:spAutoFit/>
          </a:bodyPr>
          <a:lstStyle>
            <a:lvl1pPr>
              <a:defRPr sz="900" b="0" i="0">
                <a:solidFill>
                  <a:srgbClr val="58595B"/>
                </a:solidFill>
                <a:latin typeface="Coloplast"/>
                <a:cs typeface="Coloplast"/>
              </a:defRPr>
            </a:lvl1pPr>
          </a:lstStyle>
          <a:p>
            <a:pPr marL="38100">
              <a:lnSpc>
                <a:spcPct val="100000"/>
              </a:lnSpc>
              <a:spcBef>
                <a:spcPts val="35"/>
              </a:spcBef>
            </a:pPr>
            <a:fld id="{81D60167-4931-47E6-BA6A-407CBD079E47}" type="slidenum">
              <a:rPr dirty="0"/>
              <a:t>‹N°›</a:t>
            </a:fld>
            <a:r>
              <a:rPr dirty="0"/>
              <a:t>- Bonnet </a:t>
            </a:r>
            <a:r>
              <a:rPr spc="-25" dirty="0"/>
              <a:t>D,</a:t>
            </a:r>
            <a:r>
              <a:rPr dirty="0"/>
              <a:t> </a:t>
            </a:r>
            <a:r>
              <a:rPr i="1" dirty="0">
                <a:latin typeface="Coloplast"/>
                <a:cs typeface="Coloplast"/>
              </a:rPr>
              <a:t>et</a:t>
            </a:r>
            <a:r>
              <a:rPr i="1" spc="5" dirty="0">
                <a:latin typeface="Coloplast"/>
                <a:cs typeface="Coloplast"/>
              </a:rPr>
              <a:t> </a:t>
            </a:r>
            <a:r>
              <a:rPr i="1" dirty="0">
                <a:latin typeface="Coloplast"/>
                <a:cs typeface="Coloplast"/>
              </a:rPr>
              <a:t>al. </a:t>
            </a:r>
            <a:r>
              <a:rPr spc="-5" dirty="0"/>
              <a:t>Escarres</a:t>
            </a:r>
            <a:r>
              <a:rPr dirty="0"/>
              <a:t> </a:t>
            </a:r>
            <a:r>
              <a:rPr spc="-5" dirty="0"/>
              <a:t>traitées</a:t>
            </a:r>
            <a:r>
              <a:rPr spc="5" dirty="0"/>
              <a:t> </a:t>
            </a:r>
            <a:r>
              <a:rPr dirty="0"/>
              <a:t>à </a:t>
            </a:r>
            <a:r>
              <a:rPr spc="-5" dirty="0"/>
              <a:t>domicile.</a:t>
            </a:r>
            <a:r>
              <a:rPr dirty="0"/>
              <a:t> La</a:t>
            </a:r>
            <a:r>
              <a:rPr spc="5" dirty="0"/>
              <a:t> </a:t>
            </a:r>
            <a:r>
              <a:rPr spc="-10" dirty="0"/>
              <a:t>revue</a:t>
            </a:r>
            <a:r>
              <a:rPr dirty="0"/>
              <a:t> du </a:t>
            </a:r>
            <a:r>
              <a:rPr spc="-5" dirty="0"/>
              <a:t>praticien</a:t>
            </a:r>
            <a:r>
              <a:rPr spc="5" dirty="0"/>
              <a:t> </a:t>
            </a:r>
            <a:r>
              <a:rPr dirty="0"/>
              <a:t>Médecine </a:t>
            </a:r>
            <a:r>
              <a:rPr spc="-5" dirty="0"/>
              <a:t>générale.</a:t>
            </a:r>
            <a:r>
              <a:rPr dirty="0"/>
              <a:t> 2009;23(825):469-471.</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4.png"/><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1.emf"/><Relationship Id="rId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0.png"/><Relationship Id="rId5" Type="http://schemas.openxmlformats.org/officeDocument/2006/relationships/image" Target="../media/image1.emf"/><Relationship Id="rId4"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2.png"/><Relationship Id="rId5" Type="http://schemas.openxmlformats.org/officeDocument/2006/relationships/image" Target="../media/image1.emf"/><Relationship Id="rId4" Type="http://schemas.openxmlformats.org/officeDocument/2006/relationships/oleObject" Target="../embeddings/oleObject20.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21.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2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5.png"/><Relationship Id="rId5" Type="http://schemas.openxmlformats.org/officeDocument/2006/relationships/image" Target="../media/image1.emf"/><Relationship Id="rId4" Type="http://schemas.openxmlformats.org/officeDocument/2006/relationships/oleObject" Target="../embeddings/oleObject23.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2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25.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8.png"/><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4.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1.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oleObject" Target="../embeddings/oleObject28.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1.png"/><Relationship Id="rId5" Type="http://schemas.openxmlformats.org/officeDocument/2006/relationships/image" Target="../media/image1.emf"/><Relationship Id="rId4" Type="http://schemas.openxmlformats.org/officeDocument/2006/relationships/oleObject" Target="../embeddings/oleObject29.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2.png"/><Relationship Id="rId5" Type="http://schemas.openxmlformats.org/officeDocument/2006/relationships/image" Target="../media/image1.emf"/><Relationship Id="rId4" Type="http://schemas.openxmlformats.org/officeDocument/2006/relationships/oleObject" Target="../embeddings/oleObject30.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31.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4.png"/><Relationship Id="rId5" Type="http://schemas.openxmlformats.org/officeDocument/2006/relationships/image" Target="../media/image1.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35.png"/><Relationship Id="rId5" Type="http://schemas.openxmlformats.org/officeDocument/2006/relationships/image" Target="../media/image1.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36.png"/><Relationship Id="rId5" Type="http://schemas.openxmlformats.org/officeDocument/2006/relationships/image" Target="../media/image1.emf"/><Relationship Id="rId4" Type="http://schemas.openxmlformats.org/officeDocument/2006/relationships/oleObject" Target="../embeddings/oleObject34.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7.png"/><Relationship Id="rId5" Type="http://schemas.openxmlformats.org/officeDocument/2006/relationships/image" Target="../media/image1.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8.png"/><Relationship Id="rId5" Type="http://schemas.openxmlformats.org/officeDocument/2006/relationships/image" Target="../media/image1.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39.png"/><Relationship Id="rId5" Type="http://schemas.openxmlformats.org/officeDocument/2006/relationships/image" Target="../media/image1.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40.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41.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41.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44.png"/><Relationship Id="rId5" Type="http://schemas.openxmlformats.org/officeDocument/2006/relationships/image" Target="../media/image1.emf"/><Relationship Id="rId4" Type="http://schemas.openxmlformats.org/officeDocument/2006/relationships/oleObject" Target="../embeddings/oleObject4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45.png"/><Relationship Id="rId5" Type="http://schemas.openxmlformats.org/officeDocument/2006/relationships/image" Target="../media/image1.emf"/><Relationship Id="rId4" Type="http://schemas.openxmlformats.org/officeDocument/2006/relationships/oleObject" Target="../embeddings/oleObject43.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46.png"/><Relationship Id="rId5" Type="http://schemas.openxmlformats.org/officeDocument/2006/relationships/image" Target="../media/image1.emf"/><Relationship Id="rId4" Type="http://schemas.openxmlformats.org/officeDocument/2006/relationships/oleObject" Target="../embeddings/oleObject44.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47.png"/><Relationship Id="rId5" Type="http://schemas.openxmlformats.org/officeDocument/2006/relationships/image" Target="../media/image1.emf"/><Relationship Id="rId4" Type="http://schemas.openxmlformats.org/officeDocument/2006/relationships/oleObject" Target="../embeddings/oleObject45.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image" Target="../media/image48.png"/><Relationship Id="rId5" Type="http://schemas.openxmlformats.org/officeDocument/2006/relationships/image" Target="../media/image1.emf"/><Relationship Id="rId4" Type="http://schemas.openxmlformats.org/officeDocument/2006/relationships/oleObject" Target="../embeddings/oleObject4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8.xml"/><Relationship Id="rId6" Type="http://schemas.openxmlformats.org/officeDocument/2006/relationships/image" Target="../media/image49.png"/><Relationship Id="rId5" Type="http://schemas.openxmlformats.org/officeDocument/2006/relationships/image" Target="../media/image1.emf"/><Relationship Id="rId4" Type="http://schemas.openxmlformats.org/officeDocument/2006/relationships/oleObject" Target="../embeddings/oleObject47.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9.xml"/><Relationship Id="rId6" Type="http://schemas.openxmlformats.org/officeDocument/2006/relationships/image" Target="../media/image50.png"/><Relationship Id="rId5" Type="http://schemas.openxmlformats.org/officeDocument/2006/relationships/image" Target="../media/image1.emf"/><Relationship Id="rId4" Type="http://schemas.openxmlformats.org/officeDocument/2006/relationships/oleObject" Target="../embeddings/oleObject48.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50.xml"/><Relationship Id="rId6" Type="http://schemas.openxmlformats.org/officeDocument/2006/relationships/image" Target="../media/image51.png"/><Relationship Id="rId5" Type="http://schemas.openxmlformats.org/officeDocument/2006/relationships/image" Target="../media/image1.emf"/><Relationship Id="rId4" Type="http://schemas.openxmlformats.org/officeDocument/2006/relationships/oleObject" Target="../embeddings/oleObject49.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image" Target="../media/image52.png"/><Relationship Id="rId5" Type="http://schemas.openxmlformats.org/officeDocument/2006/relationships/image" Target="../media/image1.emf"/><Relationship Id="rId4" Type="http://schemas.openxmlformats.org/officeDocument/2006/relationships/oleObject" Target="../embeddings/oleObject50.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53.png"/><Relationship Id="rId5" Type="http://schemas.openxmlformats.org/officeDocument/2006/relationships/image" Target="../media/image1.emf"/><Relationship Id="rId4" Type="http://schemas.openxmlformats.org/officeDocument/2006/relationships/oleObject" Target="../embeddings/oleObject51.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54.png"/><Relationship Id="rId5" Type="http://schemas.openxmlformats.org/officeDocument/2006/relationships/image" Target="../media/image1.emf"/><Relationship Id="rId4" Type="http://schemas.openxmlformats.org/officeDocument/2006/relationships/oleObject" Target="../embeddings/oleObject52.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4.xml"/><Relationship Id="rId6" Type="http://schemas.openxmlformats.org/officeDocument/2006/relationships/image" Target="../media/image55.png"/><Relationship Id="rId5" Type="http://schemas.openxmlformats.org/officeDocument/2006/relationships/image" Target="../media/image1.emf"/><Relationship Id="rId4" Type="http://schemas.openxmlformats.org/officeDocument/2006/relationships/oleObject" Target="../embeddings/oleObject53.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56.png"/><Relationship Id="rId5" Type="http://schemas.openxmlformats.org/officeDocument/2006/relationships/image" Target="../media/image1.emf"/><Relationship Id="rId4" Type="http://schemas.openxmlformats.org/officeDocument/2006/relationships/oleObject" Target="../embeddings/oleObject54.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6.xml"/><Relationship Id="rId6" Type="http://schemas.openxmlformats.org/officeDocument/2006/relationships/image" Target="../media/image57.png"/><Relationship Id="rId5" Type="http://schemas.openxmlformats.org/officeDocument/2006/relationships/image" Target="../media/image1.emf"/><Relationship Id="rId4" Type="http://schemas.openxmlformats.org/officeDocument/2006/relationships/oleObject" Target="../embeddings/oleObject55.bin"/></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4.xml"/><Relationship Id="rId1" Type="http://schemas.openxmlformats.org/officeDocument/2006/relationships/tags" Target="../tags/tag57.xml"/><Relationship Id="rId5" Type="http://schemas.openxmlformats.org/officeDocument/2006/relationships/image" Target="../media/image58.png"/><Relationship Id="rId4" Type="http://schemas.openxmlformats.org/officeDocument/2006/relationships/image" Target="../media/image1.emf"/></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8.xml"/><Relationship Id="rId6" Type="http://schemas.openxmlformats.org/officeDocument/2006/relationships/image" Target="../media/image59.png"/><Relationship Id="rId5" Type="http://schemas.openxmlformats.org/officeDocument/2006/relationships/image" Target="../media/image1.emf"/><Relationship Id="rId4" Type="http://schemas.openxmlformats.org/officeDocument/2006/relationships/oleObject" Target="../embeddings/oleObject57.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59.xml"/><Relationship Id="rId6" Type="http://schemas.openxmlformats.org/officeDocument/2006/relationships/image" Target="../media/image60.png"/><Relationship Id="rId5" Type="http://schemas.openxmlformats.org/officeDocument/2006/relationships/image" Target="../media/image1.emf"/><Relationship Id="rId4" Type="http://schemas.openxmlformats.org/officeDocument/2006/relationships/oleObject" Target="../embeddings/oleObject58.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60.xml"/><Relationship Id="rId6" Type="http://schemas.openxmlformats.org/officeDocument/2006/relationships/image" Target="../media/image61.png"/><Relationship Id="rId5" Type="http://schemas.openxmlformats.org/officeDocument/2006/relationships/image" Target="../media/image1.emf"/><Relationship Id="rId4" Type="http://schemas.openxmlformats.org/officeDocument/2006/relationships/oleObject" Target="../embeddings/oleObject59.bin"/></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4.xml"/><Relationship Id="rId1" Type="http://schemas.openxmlformats.org/officeDocument/2006/relationships/tags" Target="../tags/tag61.xml"/><Relationship Id="rId5" Type="http://schemas.openxmlformats.org/officeDocument/2006/relationships/image" Target="../media/image62.png"/><Relationship Id="rId4" Type="http://schemas.openxmlformats.org/officeDocument/2006/relationships/image" Target="../media/image1.emf"/></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62.xml"/><Relationship Id="rId6" Type="http://schemas.openxmlformats.org/officeDocument/2006/relationships/image" Target="../media/image63.png"/><Relationship Id="rId5" Type="http://schemas.openxmlformats.org/officeDocument/2006/relationships/image" Target="../media/image1.emf"/><Relationship Id="rId4" Type="http://schemas.openxmlformats.org/officeDocument/2006/relationships/oleObject" Target="../embeddings/oleObject61.bin"/></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63.xml"/><Relationship Id="rId6" Type="http://schemas.openxmlformats.org/officeDocument/2006/relationships/image" Target="../media/image65.png"/><Relationship Id="rId5" Type="http://schemas.openxmlformats.org/officeDocument/2006/relationships/image" Target="../media/image1.emf"/><Relationship Id="rId4" Type="http://schemas.openxmlformats.org/officeDocument/2006/relationships/oleObject" Target="../embeddings/oleObject62.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64.xml"/><Relationship Id="rId6" Type="http://schemas.openxmlformats.org/officeDocument/2006/relationships/image" Target="../media/image66.png"/><Relationship Id="rId5" Type="http://schemas.openxmlformats.org/officeDocument/2006/relationships/image" Target="../media/image1.emf"/><Relationship Id="rId4" Type="http://schemas.openxmlformats.org/officeDocument/2006/relationships/oleObject" Target="../embeddings/oleObject63.bin"/></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5.xml"/><Relationship Id="rId6" Type="http://schemas.openxmlformats.org/officeDocument/2006/relationships/image" Target="../media/image73.png"/><Relationship Id="rId5" Type="http://schemas.openxmlformats.org/officeDocument/2006/relationships/image" Target="../media/image1.emf"/><Relationship Id="rId4" Type="http://schemas.openxmlformats.org/officeDocument/2006/relationships/oleObject" Target="../embeddings/oleObject64.bin"/></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4.xml"/><Relationship Id="rId1" Type="http://schemas.openxmlformats.org/officeDocument/2006/relationships/tags" Target="../tags/tag66.xml"/><Relationship Id="rId5" Type="http://schemas.openxmlformats.org/officeDocument/2006/relationships/image" Target="../media/image74.png"/><Relationship Id="rId4" Type="http://schemas.openxmlformats.org/officeDocument/2006/relationships/image" Target="../media/image1.emf"/></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image" Target="../media/image75.png"/><Relationship Id="rId5" Type="http://schemas.openxmlformats.org/officeDocument/2006/relationships/image" Target="../media/image1.emf"/><Relationship Id="rId4" Type="http://schemas.openxmlformats.org/officeDocument/2006/relationships/oleObject" Target="../embeddings/oleObject66.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8.xml"/><Relationship Id="rId6" Type="http://schemas.openxmlformats.org/officeDocument/2006/relationships/image" Target="../media/image76.png"/><Relationship Id="rId5" Type="http://schemas.openxmlformats.org/officeDocument/2006/relationships/image" Target="../media/image1.emf"/><Relationship Id="rId4" Type="http://schemas.openxmlformats.org/officeDocument/2006/relationships/oleObject" Target="../embeddings/oleObject67.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9.xml"/><Relationship Id="rId6" Type="http://schemas.openxmlformats.org/officeDocument/2006/relationships/image" Target="../media/image77.png"/><Relationship Id="rId5" Type="http://schemas.openxmlformats.org/officeDocument/2006/relationships/image" Target="../media/image1.emf"/><Relationship Id="rId4" Type="http://schemas.openxmlformats.org/officeDocument/2006/relationships/oleObject" Target="../embeddings/oleObject68.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70.xml"/><Relationship Id="rId6" Type="http://schemas.openxmlformats.org/officeDocument/2006/relationships/image" Target="../media/image78.png"/><Relationship Id="rId5" Type="http://schemas.openxmlformats.org/officeDocument/2006/relationships/image" Target="../media/image1.emf"/><Relationship Id="rId4" Type="http://schemas.openxmlformats.org/officeDocument/2006/relationships/oleObject" Target="../embeddings/oleObject6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71.xml"/><Relationship Id="rId6" Type="http://schemas.openxmlformats.org/officeDocument/2006/relationships/image" Target="../media/image79.png"/><Relationship Id="rId5" Type="http://schemas.openxmlformats.org/officeDocument/2006/relationships/image" Target="../media/image1.emf"/><Relationship Id="rId4" Type="http://schemas.openxmlformats.org/officeDocument/2006/relationships/oleObject" Target="../embeddings/oleObject70.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72.xml"/><Relationship Id="rId6" Type="http://schemas.openxmlformats.org/officeDocument/2006/relationships/image" Target="../media/image80.png"/><Relationship Id="rId5" Type="http://schemas.openxmlformats.org/officeDocument/2006/relationships/image" Target="../media/image1.emf"/><Relationship Id="rId4" Type="http://schemas.openxmlformats.org/officeDocument/2006/relationships/oleObject" Target="../embeddings/oleObject71.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73.xml"/><Relationship Id="rId6" Type="http://schemas.openxmlformats.org/officeDocument/2006/relationships/image" Target="../media/image81.png"/><Relationship Id="rId5" Type="http://schemas.openxmlformats.org/officeDocument/2006/relationships/image" Target="../media/image1.emf"/><Relationship Id="rId4" Type="http://schemas.openxmlformats.org/officeDocument/2006/relationships/oleObject" Target="../embeddings/oleObject72.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74.xml"/><Relationship Id="rId6" Type="http://schemas.openxmlformats.org/officeDocument/2006/relationships/image" Target="../media/image82.png"/><Relationship Id="rId5" Type="http://schemas.openxmlformats.org/officeDocument/2006/relationships/image" Target="../media/image1.emf"/><Relationship Id="rId4" Type="http://schemas.openxmlformats.org/officeDocument/2006/relationships/oleObject" Target="../embeddings/oleObject73.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75.xml"/><Relationship Id="rId6" Type="http://schemas.openxmlformats.org/officeDocument/2006/relationships/image" Target="../media/image83.png"/><Relationship Id="rId5" Type="http://schemas.openxmlformats.org/officeDocument/2006/relationships/image" Target="../media/image1.emf"/><Relationship Id="rId4" Type="http://schemas.openxmlformats.org/officeDocument/2006/relationships/oleObject" Target="../embeddings/oleObject74.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76.xml"/><Relationship Id="rId6" Type="http://schemas.openxmlformats.org/officeDocument/2006/relationships/image" Target="../media/image84.png"/><Relationship Id="rId5" Type="http://schemas.openxmlformats.org/officeDocument/2006/relationships/image" Target="../media/image1.emf"/><Relationship Id="rId4" Type="http://schemas.openxmlformats.org/officeDocument/2006/relationships/oleObject" Target="../embeddings/oleObject75.bin"/></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tags" Target="../tags/tag77.xml"/><Relationship Id="rId5" Type="http://schemas.openxmlformats.org/officeDocument/2006/relationships/image" Target="../media/image85.png"/><Relationship Id="rId4" Type="http://schemas.openxmlformats.org/officeDocument/2006/relationships/image" Target="../media/image1.e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tags" Target="../tags/tag78.xml"/><Relationship Id="rId5" Type="http://schemas.openxmlformats.org/officeDocument/2006/relationships/image" Target="../media/image86.png"/><Relationship Id="rId4" Type="http://schemas.openxmlformats.org/officeDocument/2006/relationships/image" Target="../media/image1.e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3.xml"/><Relationship Id="rId1" Type="http://schemas.openxmlformats.org/officeDocument/2006/relationships/tags" Target="../tags/tag79.xml"/><Relationship Id="rId5" Type="http://schemas.openxmlformats.org/officeDocument/2006/relationships/image" Target="../media/image87.png"/><Relationship Id="rId4" Type="http://schemas.openxmlformats.org/officeDocument/2006/relationships/image" Target="../media/image1.e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tags" Target="../tags/tag80.xml"/><Relationship Id="rId5" Type="http://schemas.openxmlformats.org/officeDocument/2006/relationships/image" Target="../media/image88.png"/><Relationship Id="rId4" Type="http://schemas.openxmlformats.org/officeDocument/2006/relationships/image" Target="../media/image1.e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tags" Target="../tags/tag81.xml"/><Relationship Id="rId5" Type="http://schemas.openxmlformats.org/officeDocument/2006/relationships/image" Target="../media/image89.png"/><Relationship Id="rId4" Type="http://schemas.openxmlformats.org/officeDocument/2006/relationships/image" Target="../media/image1.emf"/></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tags" Target="../tags/tag82.xml"/><Relationship Id="rId5" Type="http://schemas.openxmlformats.org/officeDocument/2006/relationships/image" Target="../media/image90.png"/><Relationship Id="rId4" Type="http://schemas.openxmlformats.org/officeDocument/2006/relationships/image" Target="../media/image1.emf"/></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tags" Target="../tags/tag83.xml"/><Relationship Id="rId5" Type="http://schemas.openxmlformats.org/officeDocument/2006/relationships/image" Target="../media/image91.png"/><Relationship Id="rId4" Type="http://schemas.openxmlformats.org/officeDocument/2006/relationships/image" Target="../media/image1.e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tags" Target="../tags/tag84.xml"/><Relationship Id="rId5" Type="http://schemas.openxmlformats.org/officeDocument/2006/relationships/image" Target="../media/image92.png"/><Relationship Id="rId4" Type="http://schemas.openxmlformats.org/officeDocument/2006/relationships/image" Target="../media/image1.emf"/></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tags" Target="../tags/tag85.xml"/><Relationship Id="rId5" Type="http://schemas.openxmlformats.org/officeDocument/2006/relationships/image" Target="../media/image93.png"/><Relationship Id="rId4" Type="http://schemas.openxmlformats.org/officeDocument/2006/relationships/image" Target="../media/image1.e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slideLayout" Target="../slideLayouts/slideLayout2.xml"/><Relationship Id="rId1" Type="http://schemas.openxmlformats.org/officeDocument/2006/relationships/tags" Target="../tags/tag86.xml"/><Relationship Id="rId5" Type="http://schemas.openxmlformats.org/officeDocument/2006/relationships/image" Target="../media/image94.png"/><Relationship Id="rId4" Type="http://schemas.openxmlformats.org/officeDocument/2006/relationships/image" Target="../media/image1.emf"/></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tags" Target="../tags/tag87.xml"/><Relationship Id="rId5" Type="http://schemas.openxmlformats.org/officeDocument/2006/relationships/image" Target="../media/image95.png"/><Relationship Id="rId4" Type="http://schemas.openxmlformats.org/officeDocument/2006/relationships/image" Target="../media/image1.emf"/></Relationships>
</file>

<file path=ppt/slides/_rels/slide9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B58F2-FBDA-4202-9F48-5246868B3E5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45259620-B5C2-4D93-99C8-D07A7F5D6D33}"/>
              </a:ext>
            </a:extLst>
          </p:cNvPr>
          <p:cNvSpPr>
            <a:spLocks noGrp="1"/>
          </p:cNvSpPr>
          <p:nvPr>
            <p:ph type="subTitle" idx="4"/>
          </p:nvPr>
        </p:nvSpPr>
        <p:spPr/>
        <p:txBody>
          <a:bodyPr/>
          <a:lstStyle/>
          <a:p>
            <a:endParaRPr lang="fr-FR"/>
          </a:p>
        </p:txBody>
      </p:sp>
      <p:pic>
        <p:nvPicPr>
          <p:cNvPr id="5" name="Image 4">
            <a:extLst>
              <a:ext uri="{FF2B5EF4-FFF2-40B4-BE49-F238E27FC236}">
                <a16:creationId xmlns:a16="http://schemas.microsoft.com/office/drawing/2014/main" id="{05E9B392-8FF4-43E5-A925-47C66BA2FD9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5486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 name="Objet 19" hidden="1">
            <a:extLst>
              <a:ext uri="{FF2B5EF4-FFF2-40B4-BE49-F238E27FC236}">
                <a16:creationId xmlns:a16="http://schemas.microsoft.com/office/drawing/2014/main" id="{0047851E-C3EE-4ED4-8197-ED0FDCED0C27}"/>
              </a:ext>
            </a:extLst>
          </p:cNvPr>
          <p:cNvGraphicFramePr>
            <a:graphicFrameLocks noChangeAspect="1"/>
          </p:cNvGraphicFramePr>
          <p:nvPr>
            <p:custDataLst>
              <p:tags r:id="rId1"/>
            </p:custDataLst>
            <p:extLst>
              <p:ext uri="{D42A27DB-BD31-4B8C-83A1-F6EECF244321}">
                <p14:modId xmlns:p14="http://schemas.microsoft.com/office/powerpoint/2010/main" val="2139579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Titre 18">
            <a:extLst>
              <a:ext uri="{FF2B5EF4-FFF2-40B4-BE49-F238E27FC236}">
                <a16:creationId xmlns:a16="http://schemas.microsoft.com/office/drawing/2014/main" id="{4BB42076-F0BB-444C-BAEA-0313FEF45894}"/>
              </a:ext>
            </a:extLst>
          </p:cNvPr>
          <p:cNvSpPr>
            <a:spLocks noGrp="1"/>
          </p:cNvSpPr>
          <p:nvPr>
            <p:ph type="title"/>
          </p:nvPr>
        </p:nvSpPr>
        <p:spPr/>
        <p:txBody>
          <a:bodyPr/>
          <a:lstStyle/>
          <a:p>
            <a:endParaRPr lang="fr-FR" dirty="0"/>
          </a:p>
        </p:txBody>
      </p:sp>
      <p:pic>
        <p:nvPicPr>
          <p:cNvPr id="22" name="Image 21">
            <a:extLst>
              <a:ext uri="{FF2B5EF4-FFF2-40B4-BE49-F238E27FC236}">
                <a16:creationId xmlns:a16="http://schemas.microsoft.com/office/drawing/2014/main" id="{A010613E-AE95-43D9-9AE9-215A005E1FB7}"/>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65098D5E-A621-43DB-8AA3-AF59E393B593}"/>
              </a:ext>
            </a:extLst>
          </p:cNvPr>
          <p:cNvGraphicFramePr>
            <a:graphicFrameLocks noChangeAspect="1"/>
          </p:cNvGraphicFramePr>
          <p:nvPr>
            <p:custDataLst>
              <p:tags r:id="rId1"/>
            </p:custDataLst>
            <p:extLst>
              <p:ext uri="{D42A27DB-BD31-4B8C-83A1-F6EECF244321}">
                <p14:modId xmlns:p14="http://schemas.microsoft.com/office/powerpoint/2010/main" val="21129683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130772CB-8B88-4DB5-AE40-0260BA1F1E94}"/>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C540D027-4C0C-417E-8989-EE8391368E86}"/>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3" name="Objet 32" hidden="1">
            <a:extLst>
              <a:ext uri="{FF2B5EF4-FFF2-40B4-BE49-F238E27FC236}">
                <a16:creationId xmlns:a16="http://schemas.microsoft.com/office/drawing/2014/main" id="{93D7B12C-464C-4FD7-8A13-D555A956AD2F}"/>
              </a:ext>
            </a:extLst>
          </p:cNvPr>
          <p:cNvGraphicFramePr>
            <a:graphicFrameLocks noChangeAspect="1"/>
          </p:cNvGraphicFramePr>
          <p:nvPr>
            <p:custDataLst>
              <p:tags r:id="rId1"/>
            </p:custDataLst>
            <p:extLst>
              <p:ext uri="{D42A27DB-BD31-4B8C-83A1-F6EECF244321}">
                <p14:modId xmlns:p14="http://schemas.microsoft.com/office/powerpoint/2010/main" val="12266472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2" name="Titre 31">
            <a:extLst>
              <a:ext uri="{FF2B5EF4-FFF2-40B4-BE49-F238E27FC236}">
                <a16:creationId xmlns:a16="http://schemas.microsoft.com/office/drawing/2014/main" id="{A49BD734-E7B3-49B9-8D2D-CF9C96310E24}"/>
              </a:ext>
            </a:extLst>
          </p:cNvPr>
          <p:cNvSpPr>
            <a:spLocks noGrp="1"/>
          </p:cNvSpPr>
          <p:nvPr>
            <p:ph type="title"/>
          </p:nvPr>
        </p:nvSpPr>
        <p:spPr/>
        <p:txBody>
          <a:bodyPr/>
          <a:lstStyle/>
          <a:p>
            <a:endParaRPr lang="fr-FR"/>
          </a:p>
        </p:txBody>
      </p:sp>
      <p:pic>
        <p:nvPicPr>
          <p:cNvPr id="35" name="Image 34">
            <a:extLst>
              <a:ext uri="{FF2B5EF4-FFF2-40B4-BE49-F238E27FC236}">
                <a16:creationId xmlns:a16="http://schemas.microsoft.com/office/drawing/2014/main" id="{2C72BA97-1832-4435-8CA1-696CDEA9D39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 name="Objet 46" hidden="1">
            <a:extLst>
              <a:ext uri="{FF2B5EF4-FFF2-40B4-BE49-F238E27FC236}">
                <a16:creationId xmlns:a16="http://schemas.microsoft.com/office/drawing/2014/main" id="{D5CD6F8C-F1A0-4A61-91E4-B9948B7D4A66}"/>
              </a:ext>
            </a:extLst>
          </p:cNvPr>
          <p:cNvGraphicFramePr>
            <a:graphicFrameLocks noChangeAspect="1"/>
          </p:cNvGraphicFramePr>
          <p:nvPr>
            <p:custDataLst>
              <p:tags r:id="rId1"/>
            </p:custDataLst>
            <p:extLst>
              <p:ext uri="{D42A27DB-BD31-4B8C-83A1-F6EECF244321}">
                <p14:modId xmlns:p14="http://schemas.microsoft.com/office/powerpoint/2010/main" val="307559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6" name="Titre 45">
            <a:extLst>
              <a:ext uri="{FF2B5EF4-FFF2-40B4-BE49-F238E27FC236}">
                <a16:creationId xmlns:a16="http://schemas.microsoft.com/office/drawing/2014/main" id="{1D05F027-35F5-40DF-B89D-D9B755597C75}"/>
              </a:ext>
            </a:extLst>
          </p:cNvPr>
          <p:cNvSpPr>
            <a:spLocks noGrp="1"/>
          </p:cNvSpPr>
          <p:nvPr>
            <p:ph type="title"/>
          </p:nvPr>
        </p:nvSpPr>
        <p:spPr/>
        <p:txBody>
          <a:bodyPr/>
          <a:lstStyle/>
          <a:p>
            <a:endParaRPr lang="fr-FR"/>
          </a:p>
        </p:txBody>
      </p:sp>
      <p:pic>
        <p:nvPicPr>
          <p:cNvPr id="49" name="Image 48">
            <a:extLst>
              <a:ext uri="{FF2B5EF4-FFF2-40B4-BE49-F238E27FC236}">
                <a16:creationId xmlns:a16="http://schemas.microsoft.com/office/drawing/2014/main" id="{F7310E94-3EEB-414B-AB94-39A6B8FB096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0" name="Objet 49" hidden="1">
            <a:extLst>
              <a:ext uri="{FF2B5EF4-FFF2-40B4-BE49-F238E27FC236}">
                <a16:creationId xmlns:a16="http://schemas.microsoft.com/office/drawing/2014/main" id="{6F5F55FF-C154-4480-B17D-678476C65672}"/>
              </a:ext>
            </a:extLst>
          </p:cNvPr>
          <p:cNvGraphicFramePr>
            <a:graphicFrameLocks noChangeAspect="1"/>
          </p:cNvGraphicFramePr>
          <p:nvPr>
            <p:custDataLst>
              <p:tags r:id="rId1"/>
            </p:custDataLst>
            <p:extLst>
              <p:ext uri="{D42A27DB-BD31-4B8C-83A1-F6EECF244321}">
                <p14:modId xmlns:p14="http://schemas.microsoft.com/office/powerpoint/2010/main" val="546861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Titre 46">
            <a:extLst>
              <a:ext uri="{FF2B5EF4-FFF2-40B4-BE49-F238E27FC236}">
                <a16:creationId xmlns:a16="http://schemas.microsoft.com/office/drawing/2014/main" id="{DC7C1193-3AA9-4097-BC29-10036E5F9D19}"/>
              </a:ext>
            </a:extLst>
          </p:cNvPr>
          <p:cNvSpPr>
            <a:spLocks noGrp="1"/>
          </p:cNvSpPr>
          <p:nvPr>
            <p:ph type="title"/>
          </p:nvPr>
        </p:nvSpPr>
        <p:spPr/>
        <p:txBody>
          <a:bodyPr/>
          <a:lstStyle/>
          <a:p>
            <a:endParaRPr lang="fr-FR"/>
          </a:p>
        </p:txBody>
      </p:sp>
      <p:pic>
        <p:nvPicPr>
          <p:cNvPr id="49" name="Image 48">
            <a:extLst>
              <a:ext uri="{FF2B5EF4-FFF2-40B4-BE49-F238E27FC236}">
                <a16:creationId xmlns:a16="http://schemas.microsoft.com/office/drawing/2014/main" id="{2D2A645C-C357-4162-AC27-BA7603CA126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8" name="Objet 57" hidden="1">
            <a:extLst>
              <a:ext uri="{FF2B5EF4-FFF2-40B4-BE49-F238E27FC236}">
                <a16:creationId xmlns:a16="http://schemas.microsoft.com/office/drawing/2014/main" id="{77DAD8B8-A3C0-4B88-B36B-128DCB7E218B}"/>
              </a:ext>
            </a:extLst>
          </p:cNvPr>
          <p:cNvGraphicFramePr>
            <a:graphicFrameLocks noChangeAspect="1"/>
          </p:cNvGraphicFramePr>
          <p:nvPr>
            <p:custDataLst>
              <p:tags r:id="rId1"/>
            </p:custDataLst>
            <p:extLst>
              <p:ext uri="{D42A27DB-BD31-4B8C-83A1-F6EECF244321}">
                <p14:modId xmlns:p14="http://schemas.microsoft.com/office/powerpoint/2010/main" val="32081840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5" name="Titre 54">
            <a:extLst>
              <a:ext uri="{FF2B5EF4-FFF2-40B4-BE49-F238E27FC236}">
                <a16:creationId xmlns:a16="http://schemas.microsoft.com/office/drawing/2014/main" id="{06E8BD30-52C7-4225-8A2E-E9499E8B230D}"/>
              </a:ext>
            </a:extLst>
          </p:cNvPr>
          <p:cNvSpPr>
            <a:spLocks noGrp="1"/>
          </p:cNvSpPr>
          <p:nvPr>
            <p:ph type="title"/>
          </p:nvPr>
        </p:nvSpPr>
        <p:spPr/>
        <p:txBody>
          <a:bodyPr/>
          <a:lstStyle/>
          <a:p>
            <a:endParaRPr lang="fr-FR"/>
          </a:p>
        </p:txBody>
      </p:sp>
      <p:pic>
        <p:nvPicPr>
          <p:cNvPr id="57" name="Image 56">
            <a:extLst>
              <a:ext uri="{FF2B5EF4-FFF2-40B4-BE49-F238E27FC236}">
                <a16:creationId xmlns:a16="http://schemas.microsoft.com/office/drawing/2014/main" id="{F87A103D-144F-4186-ADC2-C771086C4BC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6" name="Objet 75" hidden="1">
            <a:extLst>
              <a:ext uri="{FF2B5EF4-FFF2-40B4-BE49-F238E27FC236}">
                <a16:creationId xmlns:a16="http://schemas.microsoft.com/office/drawing/2014/main" id="{68961DF5-86E4-4AC5-B5E5-993AF3DF44D4}"/>
              </a:ext>
            </a:extLst>
          </p:cNvPr>
          <p:cNvGraphicFramePr>
            <a:graphicFrameLocks noChangeAspect="1"/>
          </p:cNvGraphicFramePr>
          <p:nvPr>
            <p:custDataLst>
              <p:tags r:id="rId1"/>
            </p:custDataLst>
            <p:extLst>
              <p:ext uri="{D42A27DB-BD31-4B8C-83A1-F6EECF244321}">
                <p14:modId xmlns:p14="http://schemas.microsoft.com/office/powerpoint/2010/main" val="2406781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3" name="Titre 72">
            <a:extLst>
              <a:ext uri="{FF2B5EF4-FFF2-40B4-BE49-F238E27FC236}">
                <a16:creationId xmlns:a16="http://schemas.microsoft.com/office/drawing/2014/main" id="{AB936393-10AE-4BD6-92EC-7FF2D9C709CB}"/>
              </a:ext>
            </a:extLst>
          </p:cNvPr>
          <p:cNvSpPr>
            <a:spLocks noGrp="1"/>
          </p:cNvSpPr>
          <p:nvPr>
            <p:ph type="title"/>
          </p:nvPr>
        </p:nvSpPr>
        <p:spPr/>
        <p:txBody>
          <a:bodyPr/>
          <a:lstStyle/>
          <a:p>
            <a:endParaRPr lang="fr-FR"/>
          </a:p>
        </p:txBody>
      </p:sp>
      <p:pic>
        <p:nvPicPr>
          <p:cNvPr id="75" name="Image 74">
            <a:extLst>
              <a:ext uri="{FF2B5EF4-FFF2-40B4-BE49-F238E27FC236}">
                <a16:creationId xmlns:a16="http://schemas.microsoft.com/office/drawing/2014/main" id="{7A1CA22D-FCF6-4477-8CD8-33025E430F22}"/>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 name="Objet 50" hidden="1">
            <a:extLst>
              <a:ext uri="{FF2B5EF4-FFF2-40B4-BE49-F238E27FC236}">
                <a16:creationId xmlns:a16="http://schemas.microsoft.com/office/drawing/2014/main" id="{09A5F993-A380-426C-8915-93F1AE132AB6}"/>
              </a:ext>
            </a:extLst>
          </p:cNvPr>
          <p:cNvGraphicFramePr>
            <a:graphicFrameLocks noChangeAspect="1"/>
          </p:cNvGraphicFramePr>
          <p:nvPr>
            <p:custDataLst>
              <p:tags r:id="rId1"/>
            </p:custDataLst>
            <p:extLst>
              <p:ext uri="{D42A27DB-BD31-4B8C-83A1-F6EECF244321}">
                <p14:modId xmlns:p14="http://schemas.microsoft.com/office/powerpoint/2010/main" val="257357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0" name="Titre 49">
            <a:extLst>
              <a:ext uri="{FF2B5EF4-FFF2-40B4-BE49-F238E27FC236}">
                <a16:creationId xmlns:a16="http://schemas.microsoft.com/office/drawing/2014/main" id="{469A3299-3DCD-4B61-B057-6AB00EDE73FE}"/>
              </a:ext>
            </a:extLst>
          </p:cNvPr>
          <p:cNvSpPr>
            <a:spLocks noGrp="1"/>
          </p:cNvSpPr>
          <p:nvPr>
            <p:ph type="title"/>
          </p:nvPr>
        </p:nvSpPr>
        <p:spPr/>
        <p:txBody>
          <a:bodyPr/>
          <a:lstStyle/>
          <a:p>
            <a:endParaRPr lang="fr-FR"/>
          </a:p>
        </p:txBody>
      </p:sp>
      <p:pic>
        <p:nvPicPr>
          <p:cNvPr id="53" name="Image 52">
            <a:extLst>
              <a:ext uri="{FF2B5EF4-FFF2-40B4-BE49-F238E27FC236}">
                <a16:creationId xmlns:a16="http://schemas.microsoft.com/office/drawing/2014/main" id="{87CB9508-FB02-48D6-A51D-94BD2C53F38E}"/>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6" name="Objet 45" hidden="1">
            <a:extLst>
              <a:ext uri="{FF2B5EF4-FFF2-40B4-BE49-F238E27FC236}">
                <a16:creationId xmlns:a16="http://schemas.microsoft.com/office/drawing/2014/main" id="{56923225-39A7-423C-AACD-1712E63927DA}"/>
              </a:ext>
            </a:extLst>
          </p:cNvPr>
          <p:cNvGraphicFramePr>
            <a:graphicFrameLocks noChangeAspect="1"/>
          </p:cNvGraphicFramePr>
          <p:nvPr>
            <p:custDataLst>
              <p:tags r:id="rId1"/>
            </p:custDataLst>
            <p:extLst>
              <p:ext uri="{D42A27DB-BD31-4B8C-83A1-F6EECF244321}">
                <p14:modId xmlns:p14="http://schemas.microsoft.com/office/powerpoint/2010/main" val="368106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3" name="Titre 42">
            <a:extLst>
              <a:ext uri="{FF2B5EF4-FFF2-40B4-BE49-F238E27FC236}">
                <a16:creationId xmlns:a16="http://schemas.microsoft.com/office/drawing/2014/main" id="{74AFA0DE-A8E8-423D-9BA0-50930C76BA67}"/>
              </a:ext>
            </a:extLst>
          </p:cNvPr>
          <p:cNvSpPr>
            <a:spLocks noGrp="1"/>
          </p:cNvSpPr>
          <p:nvPr>
            <p:ph type="title"/>
          </p:nvPr>
        </p:nvSpPr>
        <p:spPr/>
        <p:txBody>
          <a:bodyPr/>
          <a:lstStyle/>
          <a:p>
            <a:endParaRPr lang="fr-FR"/>
          </a:p>
        </p:txBody>
      </p:sp>
      <p:pic>
        <p:nvPicPr>
          <p:cNvPr id="45" name="Image 44">
            <a:extLst>
              <a:ext uri="{FF2B5EF4-FFF2-40B4-BE49-F238E27FC236}">
                <a16:creationId xmlns:a16="http://schemas.microsoft.com/office/drawing/2014/main" id="{F87EEAF5-C451-4761-8C50-125F7495D431}"/>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3" name="Objet 42" hidden="1">
            <a:extLst>
              <a:ext uri="{FF2B5EF4-FFF2-40B4-BE49-F238E27FC236}">
                <a16:creationId xmlns:a16="http://schemas.microsoft.com/office/drawing/2014/main" id="{9B13E9BB-566F-4E0D-A3CA-C9F118ABC1B2}"/>
              </a:ext>
            </a:extLst>
          </p:cNvPr>
          <p:cNvGraphicFramePr>
            <a:graphicFrameLocks noChangeAspect="1"/>
          </p:cNvGraphicFramePr>
          <p:nvPr>
            <p:custDataLst>
              <p:tags r:id="rId1"/>
            </p:custDataLst>
            <p:extLst>
              <p:ext uri="{D42A27DB-BD31-4B8C-83A1-F6EECF244321}">
                <p14:modId xmlns:p14="http://schemas.microsoft.com/office/powerpoint/2010/main" val="28094498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0" name="Titre 39">
            <a:extLst>
              <a:ext uri="{FF2B5EF4-FFF2-40B4-BE49-F238E27FC236}">
                <a16:creationId xmlns:a16="http://schemas.microsoft.com/office/drawing/2014/main" id="{3418069B-0914-4393-93A3-E171340FC867}"/>
              </a:ext>
            </a:extLst>
          </p:cNvPr>
          <p:cNvSpPr>
            <a:spLocks noGrp="1"/>
          </p:cNvSpPr>
          <p:nvPr>
            <p:ph type="title"/>
          </p:nvPr>
        </p:nvSpPr>
        <p:spPr/>
        <p:txBody>
          <a:bodyPr/>
          <a:lstStyle/>
          <a:p>
            <a:endParaRPr lang="fr-FR"/>
          </a:p>
        </p:txBody>
      </p:sp>
      <p:pic>
        <p:nvPicPr>
          <p:cNvPr id="42" name="Image 41">
            <a:extLst>
              <a:ext uri="{FF2B5EF4-FFF2-40B4-BE49-F238E27FC236}">
                <a16:creationId xmlns:a16="http://schemas.microsoft.com/office/drawing/2014/main" id="{3C3C0A25-A79F-49FD-8314-CE6F73176DBA}"/>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4" name="Objet 53" hidden="1">
            <a:extLst>
              <a:ext uri="{FF2B5EF4-FFF2-40B4-BE49-F238E27FC236}">
                <a16:creationId xmlns:a16="http://schemas.microsoft.com/office/drawing/2014/main" id="{659591DF-D803-4527-910C-44AD241F36EB}"/>
              </a:ext>
            </a:extLst>
          </p:cNvPr>
          <p:cNvGraphicFramePr>
            <a:graphicFrameLocks noChangeAspect="1"/>
          </p:cNvGraphicFramePr>
          <p:nvPr>
            <p:custDataLst>
              <p:tags r:id="rId1"/>
            </p:custDataLst>
            <p:extLst>
              <p:ext uri="{D42A27DB-BD31-4B8C-83A1-F6EECF244321}">
                <p14:modId xmlns:p14="http://schemas.microsoft.com/office/powerpoint/2010/main" val="3259534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1" name="Titre 50">
            <a:extLst>
              <a:ext uri="{FF2B5EF4-FFF2-40B4-BE49-F238E27FC236}">
                <a16:creationId xmlns:a16="http://schemas.microsoft.com/office/drawing/2014/main" id="{1615E303-D66A-450F-902A-DC2A135BC2A6}"/>
              </a:ext>
            </a:extLst>
          </p:cNvPr>
          <p:cNvSpPr>
            <a:spLocks noGrp="1"/>
          </p:cNvSpPr>
          <p:nvPr>
            <p:ph type="title"/>
          </p:nvPr>
        </p:nvSpPr>
        <p:spPr/>
        <p:txBody>
          <a:bodyPr/>
          <a:lstStyle/>
          <a:p>
            <a:endParaRPr lang="fr-FR"/>
          </a:p>
        </p:txBody>
      </p:sp>
      <p:pic>
        <p:nvPicPr>
          <p:cNvPr id="53" name="Image 52">
            <a:extLst>
              <a:ext uri="{FF2B5EF4-FFF2-40B4-BE49-F238E27FC236}">
                <a16:creationId xmlns:a16="http://schemas.microsoft.com/office/drawing/2014/main" id="{19CF4025-4D1D-41EA-A738-95D8B19C593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Objet 9" hidden="1">
            <a:extLst>
              <a:ext uri="{FF2B5EF4-FFF2-40B4-BE49-F238E27FC236}">
                <a16:creationId xmlns:a16="http://schemas.microsoft.com/office/drawing/2014/main" id="{DA9642FE-1733-4FD9-BDD2-BBE8BA9125B3}"/>
              </a:ext>
            </a:extLst>
          </p:cNvPr>
          <p:cNvGraphicFramePr>
            <a:graphicFrameLocks noChangeAspect="1"/>
          </p:cNvGraphicFramePr>
          <p:nvPr>
            <p:custDataLst>
              <p:tags r:id="rId1"/>
            </p:custDataLst>
            <p:extLst>
              <p:ext uri="{D42A27DB-BD31-4B8C-83A1-F6EECF244321}">
                <p14:modId xmlns:p14="http://schemas.microsoft.com/office/powerpoint/2010/main" val="2984608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re 6">
            <a:extLst>
              <a:ext uri="{FF2B5EF4-FFF2-40B4-BE49-F238E27FC236}">
                <a16:creationId xmlns:a16="http://schemas.microsoft.com/office/drawing/2014/main" id="{C25E1691-6F75-4172-9B4F-66A66DCAB09F}"/>
              </a:ext>
            </a:extLst>
          </p:cNvPr>
          <p:cNvSpPr>
            <a:spLocks noGrp="1"/>
          </p:cNvSpPr>
          <p:nvPr>
            <p:ph type="title"/>
          </p:nvPr>
        </p:nvSpPr>
        <p:spPr/>
        <p:txBody>
          <a:bodyPr/>
          <a:lstStyle/>
          <a:p>
            <a:endParaRPr lang="fr-FR"/>
          </a:p>
        </p:txBody>
      </p:sp>
      <p:pic>
        <p:nvPicPr>
          <p:cNvPr id="9" name="Image 8">
            <a:extLst>
              <a:ext uri="{FF2B5EF4-FFF2-40B4-BE49-F238E27FC236}">
                <a16:creationId xmlns:a16="http://schemas.microsoft.com/office/drawing/2014/main" id="{D5B38560-FBA0-46AA-9ABD-233B991C86E0}"/>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DE364214-8D7D-4219-A0F2-D0D705E71EEA}"/>
              </a:ext>
            </a:extLst>
          </p:cNvPr>
          <p:cNvGraphicFramePr>
            <a:graphicFrameLocks noChangeAspect="1"/>
          </p:cNvGraphicFramePr>
          <p:nvPr>
            <p:custDataLst>
              <p:tags r:id="rId1"/>
            </p:custDataLst>
            <p:extLst>
              <p:ext uri="{D42A27DB-BD31-4B8C-83A1-F6EECF244321}">
                <p14:modId xmlns:p14="http://schemas.microsoft.com/office/powerpoint/2010/main" val="2324551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341FB715-4CC9-4C76-BD04-1A0294D84897}"/>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93BEC3CB-2DF8-4B25-962F-9CA46B8B9E25}"/>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Objet 14" hidden="1">
            <a:extLst>
              <a:ext uri="{FF2B5EF4-FFF2-40B4-BE49-F238E27FC236}">
                <a16:creationId xmlns:a16="http://schemas.microsoft.com/office/drawing/2014/main" id="{F75F372E-83AA-4F3E-A67F-20BFADCF0727}"/>
              </a:ext>
            </a:extLst>
          </p:cNvPr>
          <p:cNvGraphicFramePr>
            <a:graphicFrameLocks noChangeAspect="1"/>
          </p:cNvGraphicFramePr>
          <p:nvPr>
            <p:custDataLst>
              <p:tags r:id="rId1"/>
            </p:custDataLst>
            <p:extLst>
              <p:ext uri="{D42A27DB-BD31-4B8C-83A1-F6EECF244321}">
                <p14:modId xmlns:p14="http://schemas.microsoft.com/office/powerpoint/2010/main" val="2841119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Titre 11">
            <a:extLst>
              <a:ext uri="{FF2B5EF4-FFF2-40B4-BE49-F238E27FC236}">
                <a16:creationId xmlns:a16="http://schemas.microsoft.com/office/drawing/2014/main" id="{465096AF-5491-40AE-9D1D-D13E57595578}"/>
              </a:ext>
            </a:extLst>
          </p:cNvPr>
          <p:cNvSpPr>
            <a:spLocks noGrp="1"/>
          </p:cNvSpPr>
          <p:nvPr>
            <p:ph type="title"/>
          </p:nvPr>
        </p:nvSpPr>
        <p:spPr/>
        <p:txBody>
          <a:bodyPr/>
          <a:lstStyle/>
          <a:p>
            <a:endParaRPr lang="fr-FR"/>
          </a:p>
        </p:txBody>
      </p:sp>
      <p:pic>
        <p:nvPicPr>
          <p:cNvPr id="14" name="Image 13">
            <a:extLst>
              <a:ext uri="{FF2B5EF4-FFF2-40B4-BE49-F238E27FC236}">
                <a16:creationId xmlns:a16="http://schemas.microsoft.com/office/drawing/2014/main" id="{68F8C14A-1C8B-404B-98FF-54D36245373E}"/>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 name="Objet 15" hidden="1">
            <a:extLst>
              <a:ext uri="{FF2B5EF4-FFF2-40B4-BE49-F238E27FC236}">
                <a16:creationId xmlns:a16="http://schemas.microsoft.com/office/drawing/2014/main" id="{C6264982-8669-42CB-9550-2599E9C1125F}"/>
              </a:ext>
            </a:extLst>
          </p:cNvPr>
          <p:cNvGraphicFramePr>
            <a:graphicFrameLocks noChangeAspect="1"/>
          </p:cNvGraphicFramePr>
          <p:nvPr>
            <p:custDataLst>
              <p:tags r:id="rId1"/>
            </p:custDataLst>
            <p:extLst>
              <p:ext uri="{D42A27DB-BD31-4B8C-83A1-F6EECF244321}">
                <p14:modId xmlns:p14="http://schemas.microsoft.com/office/powerpoint/2010/main" val="6412405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Titre 12">
            <a:extLst>
              <a:ext uri="{FF2B5EF4-FFF2-40B4-BE49-F238E27FC236}">
                <a16:creationId xmlns:a16="http://schemas.microsoft.com/office/drawing/2014/main" id="{50EF7DF4-2492-4AC3-8007-2750AEB556FD}"/>
              </a:ext>
            </a:extLst>
          </p:cNvPr>
          <p:cNvSpPr>
            <a:spLocks noGrp="1"/>
          </p:cNvSpPr>
          <p:nvPr>
            <p:ph type="title"/>
          </p:nvPr>
        </p:nvSpPr>
        <p:spPr/>
        <p:txBody>
          <a:bodyPr/>
          <a:lstStyle/>
          <a:p>
            <a:endParaRPr lang="fr-FR"/>
          </a:p>
        </p:txBody>
      </p:sp>
      <p:pic>
        <p:nvPicPr>
          <p:cNvPr id="15" name="Image 14">
            <a:extLst>
              <a:ext uri="{FF2B5EF4-FFF2-40B4-BE49-F238E27FC236}">
                <a16:creationId xmlns:a16="http://schemas.microsoft.com/office/drawing/2014/main" id="{BD3ECFE2-90C9-4FA3-B14F-927F1E45FF0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 name="Objet 34" hidden="1">
            <a:extLst>
              <a:ext uri="{FF2B5EF4-FFF2-40B4-BE49-F238E27FC236}">
                <a16:creationId xmlns:a16="http://schemas.microsoft.com/office/drawing/2014/main" id="{CFDDAB2F-CE75-4BAE-BC98-1B3B34F83AC6}"/>
              </a:ext>
            </a:extLst>
          </p:cNvPr>
          <p:cNvGraphicFramePr>
            <a:graphicFrameLocks noChangeAspect="1"/>
          </p:cNvGraphicFramePr>
          <p:nvPr>
            <p:custDataLst>
              <p:tags r:id="rId1"/>
            </p:custDataLst>
            <p:extLst>
              <p:ext uri="{D42A27DB-BD31-4B8C-83A1-F6EECF244321}">
                <p14:modId xmlns:p14="http://schemas.microsoft.com/office/powerpoint/2010/main" val="3983524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2" name="Titre 31">
            <a:extLst>
              <a:ext uri="{FF2B5EF4-FFF2-40B4-BE49-F238E27FC236}">
                <a16:creationId xmlns:a16="http://schemas.microsoft.com/office/drawing/2014/main" id="{A50B47C9-348A-41FE-B455-7A53C827ABC4}"/>
              </a:ext>
            </a:extLst>
          </p:cNvPr>
          <p:cNvSpPr>
            <a:spLocks noGrp="1"/>
          </p:cNvSpPr>
          <p:nvPr>
            <p:ph type="title"/>
          </p:nvPr>
        </p:nvSpPr>
        <p:spPr/>
        <p:txBody>
          <a:bodyPr/>
          <a:lstStyle/>
          <a:p>
            <a:endParaRPr lang="fr-FR"/>
          </a:p>
        </p:txBody>
      </p:sp>
      <p:pic>
        <p:nvPicPr>
          <p:cNvPr id="34" name="Image 33">
            <a:extLst>
              <a:ext uri="{FF2B5EF4-FFF2-40B4-BE49-F238E27FC236}">
                <a16:creationId xmlns:a16="http://schemas.microsoft.com/office/drawing/2014/main" id="{B812381D-2648-46E5-8D7A-EABDE90FA4B2}"/>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1" name="Objet 30" hidden="1">
            <a:extLst>
              <a:ext uri="{FF2B5EF4-FFF2-40B4-BE49-F238E27FC236}">
                <a16:creationId xmlns:a16="http://schemas.microsoft.com/office/drawing/2014/main" id="{A76028AA-5619-404F-A466-49A8C29F7545}"/>
              </a:ext>
            </a:extLst>
          </p:cNvPr>
          <p:cNvGraphicFramePr>
            <a:graphicFrameLocks noChangeAspect="1"/>
          </p:cNvGraphicFramePr>
          <p:nvPr>
            <p:custDataLst>
              <p:tags r:id="rId1"/>
            </p:custDataLst>
            <p:extLst>
              <p:ext uri="{D42A27DB-BD31-4B8C-83A1-F6EECF244321}">
                <p14:modId xmlns:p14="http://schemas.microsoft.com/office/powerpoint/2010/main" val="3546916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Titre 27">
            <a:extLst>
              <a:ext uri="{FF2B5EF4-FFF2-40B4-BE49-F238E27FC236}">
                <a16:creationId xmlns:a16="http://schemas.microsoft.com/office/drawing/2014/main" id="{44642791-8C03-4392-B369-A07C9E1FA90D}"/>
              </a:ext>
            </a:extLst>
          </p:cNvPr>
          <p:cNvSpPr>
            <a:spLocks noGrp="1"/>
          </p:cNvSpPr>
          <p:nvPr>
            <p:ph type="title"/>
          </p:nvPr>
        </p:nvSpPr>
        <p:spPr/>
        <p:txBody>
          <a:bodyPr/>
          <a:lstStyle/>
          <a:p>
            <a:endParaRPr lang="fr-FR"/>
          </a:p>
        </p:txBody>
      </p:sp>
      <p:pic>
        <p:nvPicPr>
          <p:cNvPr id="30" name="Image 29">
            <a:extLst>
              <a:ext uri="{FF2B5EF4-FFF2-40B4-BE49-F238E27FC236}">
                <a16:creationId xmlns:a16="http://schemas.microsoft.com/office/drawing/2014/main" id="{11727BDD-269C-4307-B7C3-7E379522168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 name="Objet 24" hidden="1">
            <a:extLst>
              <a:ext uri="{FF2B5EF4-FFF2-40B4-BE49-F238E27FC236}">
                <a16:creationId xmlns:a16="http://schemas.microsoft.com/office/drawing/2014/main" id="{57880A86-5A52-4E58-A887-8F5F783913C7}"/>
              </a:ext>
            </a:extLst>
          </p:cNvPr>
          <p:cNvGraphicFramePr>
            <a:graphicFrameLocks noChangeAspect="1"/>
          </p:cNvGraphicFramePr>
          <p:nvPr>
            <p:custDataLst>
              <p:tags r:id="rId1"/>
            </p:custDataLst>
            <p:extLst>
              <p:ext uri="{D42A27DB-BD31-4B8C-83A1-F6EECF244321}">
                <p14:modId xmlns:p14="http://schemas.microsoft.com/office/powerpoint/2010/main" val="630225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re 21">
            <a:extLst>
              <a:ext uri="{FF2B5EF4-FFF2-40B4-BE49-F238E27FC236}">
                <a16:creationId xmlns:a16="http://schemas.microsoft.com/office/drawing/2014/main" id="{C80FDF8E-A3FB-42E6-8B90-6D11BD7C2450}"/>
              </a:ext>
            </a:extLst>
          </p:cNvPr>
          <p:cNvSpPr>
            <a:spLocks noGrp="1"/>
          </p:cNvSpPr>
          <p:nvPr>
            <p:ph type="title"/>
          </p:nvPr>
        </p:nvSpPr>
        <p:spPr/>
        <p:txBody>
          <a:bodyPr/>
          <a:lstStyle/>
          <a:p>
            <a:endParaRPr lang="fr-FR"/>
          </a:p>
        </p:txBody>
      </p:sp>
      <p:pic>
        <p:nvPicPr>
          <p:cNvPr id="24" name="Image 23">
            <a:extLst>
              <a:ext uri="{FF2B5EF4-FFF2-40B4-BE49-F238E27FC236}">
                <a16:creationId xmlns:a16="http://schemas.microsoft.com/office/drawing/2014/main" id="{BDBE3785-CD57-4328-A2EB-6D7673C076C1}"/>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59992"/>
            <a:ext cx="12192635" cy="5598160"/>
          </a:xfrm>
          <a:custGeom>
            <a:avLst/>
            <a:gdLst/>
            <a:ahLst/>
            <a:cxnLst/>
            <a:rect l="l" t="t" r="r" b="b"/>
            <a:pathLst>
              <a:path w="12192635" h="5598159">
                <a:moveTo>
                  <a:pt x="12192114" y="0"/>
                </a:moveTo>
                <a:lnTo>
                  <a:pt x="0" y="0"/>
                </a:lnTo>
                <a:lnTo>
                  <a:pt x="0" y="5598007"/>
                </a:lnTo>
                <a:lnTo>
                  <a:pt x="12192114" y="5598007"/>
                </a:lnTo>
                <a:lnTo>
                  <a:pt x="12192114" y="0"/>
                </a:lnTo>
                <a:close/>
              </a:path>
            </a:pathLst>
          </a:custGeom>
          <a:solidFill>
            <a:srgbClr val="E6E5ED"/>
          </a:solidFill>
        </p:spPr>
        <p:txBody>
          <a:bodyPr wrap="square" lIns="0" tIns="0" rIns="0" bIns="0" rtlCol="0"/>
          <a:lstStyle/>
          <a:p>
            <a:endParaRPr/>
          </a:p>
        </p:txBody>
      </p:sp>
      <p:sp>
        <p:nvSpPr>
          <p:cNvPr id="3" name="object 3"/>
          <p:cNvSpPr/>
          <p:nvPr/>
        </p:nvSpPr>
        <p:spPr>
          <a:xfrm>
            <a:off x="719999" y="540602"/>
            <a:ext cx="224154" cy="362585"/>
          </a:xfrm>
          <a:custGeom>
            <a:avLst/>
            <a:gdLst/>
            <a:ahLst/>
            <a:cxnLst/>
            <a:rect l="l" t="t" r="r" b="b"/>
            <a:pathLst>
              <a:path w="224155" h="362584">
                <a:moveTo>
                  <a:pt x="18709" y="0"/>
                </a:moveTo>
                <a:lnTo>
                  <a:pt x="9239" y="511"/>
                </a:lnTo>
                <a:lnTo>
                  <a:pt x="2540" y="7444"/>
                </a:lnTo>
                <a:lnTo>
                  <a:pt x="0" y="20232"/>
                </a:lnTo>
                <a:lnTo>
                  <a:pt x="0" y="301423"/>
                </a:lnTo>
                <a:lnTo>
                  <a:pt x="0" y="341873"/>
                </a:lnTo>
                <a:lnTo>
                  <a:pt x="2540" y="354651"/>
                </a:lnTo>
                <a:lnTo>
                  <a:pt x="9239" y="361578"/>
                </a:lnTo>
                <a:lnTo>
                  <a:pt x="18709" y="362088"/>
                </a:lnTo>
                <a:lnTo>
                  <a:pt x="29565" y="355614"/>
                </a:lnTo>
                <a:lnTo>
                  <a:pt x="64089" y="325582"/>
                </a:lnTo>
                <a:lnTo>
                  <a:pt x="100952" y="295550"/>
                </a:lnTo>
                <a:lnTo>
                  <a:pt x="138594" y="265520"/>
                </a:lnTo>
                <a:lnTo>
                  <a:pt x="175457" y="235494"/>
                </a:lnTo>
                <a:lnTo>
                  <a:pt x="209981" y="205475"/>
                </a:lnTo>
                <a:lnTo>
                  <a:pt x="223735" y="181048"/>
                </a:lnTo>
                <a:lnTo>
                  <a:pt x="220297" y="168979"/>
                </a:lnTo>
                <a:lnTo>
                  <a:pt x="209981" y="156630"/>
                </a:lnTo>
                <a:lnTo>
                  <a:pt x="175457" y="126600"/>
                </a:lnTo>
                <a:lnTo>
                  <a:pt x="138594" y="96570"/>
                </a:lnTo>
                <a:lnTo>
                  <a:pt x="100952" y="66539"/>
                </a:lnTo>
                <a:lnTo>
                  <a:pt x="64089" y="36509"/>
                </a:lnTo>
                <a:lnTo>
                  <a:pt x="29565" y="6478"/>
                </a:lnTo>
                <a:lnTo>
                  <a:pt x="18709" y="0"/>
                </a:lnTo>
                <a:close/>
              </a:path>
            </a:pathLst>
          </a:custGeom>
          <a:solidFill>
            <a:srgbClr val="898BAA"/>
          </a:solidFill>
        </p:spPr>
        <p:txBody>
          <a:bodyPr wrap="square" lIns="0" tIns="0" rIns="0" bIns="0" rtlCol="0"/>
          <a:lstStyle/>
          <a:p>
            <a:endParaRPr/>
          </a:p>
        </p:txBody>
      </p:sp>
      <p:sp>
        <p:nvSpPr>
          <p:cNvPr id="4" name="object 4"/>
          <p:cNvSpPr txBox="1">
            <a:spLocks noGrp="1"/>
          </p:cNvSpPr>
          <p:nvPr>
            <p:ph type="title"/>
          </p:nvPr>
        </p:nvSpPr>
        <p:spPr>
          <a:xfrm>
            <a:off x="1043080" y="444012"/>
            <a:ext cx="9259570" cy="482600"/>
          </a:xfrm>
          <a:prstGeom prst="rect">
            <a:avLst/>
          </a:prstGeom>
        </p:spPr>
        <p:txBody>
          <a:bodyPr vert="horz" wrap="square" lIns="0" tIns="12700" rIns="0" bIns="0" rtlCol="0">
            <a:spAutoFit/>
          </a:bodyPr>
          <a:lstStyle/>
          <a:p>
            <a:pPr marL="12700">
              <a:lnSpc>
                <a:spcPct val="100000"/>
              </a:lnSpc>
              <a:spcBef>
                <a:spcPts val="100"/>
              </a:spcBef>
            </a:pPr>
            <a:r>
              <a:rPr spc="-10" dirty="0"/>
              <a:t>Microclimat</a:t>
            </a:r>
            <a:r>
              <a:rPr spc="-5" dirty="0"/>
              <a:t> </a:t>
            </a:r>
            <a:r>
              <a:rPr dirty="0"/>
              <a:t>: </a:t>
            </a:r>
            <a:r>
              <a:rPr spc="-10" dirty="0"/>
              <a:t>attention</a:t>
            </a:r>
            <a:r>
              <a:rPr spc="-5" dirty="0"/>
              <a:t> </a:t>
            </a:r>
            <a:r>
              <a:rPr dirty="0"/>
              <a:t>à l’humidité et</a:t>
            </a:r>
            <a:r>
              <a:rPr spc="-5" dirty="0"/>
              <a:t> </a:t>
            </a:r>
            <a:r>
              <a:rPr dirty="0"/>
              <a:t>à la </a:t>
            </a:r>
            <a:r>
              <a:rPr spc="-15" dirty="0"/>
              <a:t>température</a:t>
            </a:r>
          </a:p>
        </p:txBody>
      </p:sp>
      <p:sp>
        <p:nvSpPr>
          <p:cNvPr id="5" name="object 5"/>
          <p:cNvSpPr txBox="1"/>
          <p:nvPr/>
        </p:nvSpPr>
        <p:spPr>
          <a:xfrm>
            <a:off x="707299" y="1340977"/>
            <a:ext cx="9298305" cy="906144"/>
          </a:xfrm>
          <a:prstGeom prst="rect">
            <a:avLst/>
          </a:prstGeom>
        </p:spPr>
        <p:txBody>
          <a:bodyPr vert="horz" wrap="square" lIns="0" tIns="12700" rIns="0" bIns="0" rtlCol="0">
            <a:spAutoFit/>
          </a:bodyPr>
          <a:lstStyle/>
          <a:p>
            <a:pPr marL="12700" marR="5080">
              <a:lnSpc>
                <a:spcPct val="115599"/>
              </a:lnSpc>
              <a:spcBef>
                <a:spcPts val="100"/>
              </a:spcBef>
            </a:pPr>
            <a:r>
              <a:rPr sz="2500" b="1" spc="-5" dirty="0">
                <a:solidFill>
                  <a:srgbClr val="58595B"/>
                </a:solidFill>
                <a:latin typeface="Coloplast"/>
                <a:cs typeface="Coloplast"/>
              </a:rPr>
              <a:t>Microclimat</a:t>
            </a:r>
            <a:r>
              <a:rPr sz="2500" b="1" spc="5" dirty="0">
                <a:solidFill>
                  <a:srgbClr val="58595B"/>
                </a:solidFill>
                <a:latin typeface="Coloplast"/>
                <a:cs typeface="Coloplast"/>
              </a:rPr>
              <a:t> </a:t>
            </a:r>
            <a:r>
              <a:rPr sz="2500" b="1" dirty="0">
                <a:solidFill>
                  <a:srgbClr val="58595B"/>
                </a:solidFill>
                <a:latin typeface="Coloplast"/>
                <a:cs typeface="Coloplast"/>
              </a:rPr>
              <a:t>:</a:t>
            </a:r>
            <a:r>
              <a:rPr sz="2500" b="1" spc="5" dirty="0">
                <a:solidFill>
                  <a:srgbClr val="58595B"/>
                </a:solidFill>
                <a:latin typeface="Coloplast"/>
                <a:cs typeface="Coloplast"/>
              </a:rPr>
              <a:t> </a:t>
            </a:r>
            <a:r>
              <a:rPr sz="2500" spc="-10" dirty="0">
                <a:solidFill>
                  <a:srgbClr val="58595B"/>
                </a:solidFill>
                <a:latin typeface="Coloplast"/>
                <a:cs typeface="Coloplast"/>
              </a:rPr>
              <a:t>conditions</a:t>
            </a:r>
            <a:r>
              <a:rPr sz="2500" spc="5" dirty="0">
                <a:solidFill>
                  <a:srgbClr val="58595B"/>
                </a:solidFill>
                <a:latin typeface="Coloplast"/>
                <a:cs typeface="Coloplast"/>
              </a:rPr>
              <a:t> </a:t>
            </a:r>
            <a:r>
              <a:rPr sz="2500" spc="-10" dirty="0">
                <a:solidFill>
                  <a:srgbClr val="58595B"/>
                </a:solidFill>
                <a:latin typeface="Coloplast"/>
                <a:cs typeface="Coloplast"/>
              </a:rPr>
              <a:t>régnant</a:t>
            </a:r>
            <a:r>
              <a:rPr sz="2500" spc="10" dirty="0">
                <a:solidFill>
                  <a:srgbClr val="58595B"/>
                </a:solidFill>
                <a:latin typeface="Coloplast"/>
                <a:cs typeface="Coloplast"/>
              </a:rPr>
              <a:t> </a:t>
            </a:r>
            <a:r>
              <a:rPr sz="2500" dirty="0">
                <a:solidFill>
                  <a:srgbClr val="58595B"/>
                </a:solidFill>
                <a:latin typeface="Coloplast"/>
                <a:cs typeface="Coloplast"/>
              </a:rPr>
              <a:t>à</a:t>
            </a:r>
            <a:r>
              <a:rPr sz="2500" spc="5" dirty="0">
                <a:solidFill>
                  <a:srgbClr val="58595B"/>
                </a:solidFill>
                <a:latin typeface="Coloplast"/>
                <a:cs typeface="Coloplast"/>
              </a:rPr>
              <a:t> </a:t>
            </a:r>
            <a:r>
              <a:rPr sz="2500" spc="-10" dirty="0">
                <a:solidFill>
                  <a:srgbClr val="58595B"/>
                </a:solidFill>
                <a:latin typeface="Coloplast"/>
                <a:cs typeface="Coloplast"/>
              </a:rPr>
              <a:t>l’interface</a:t>
            </a:r>
            <a:r>
              <a:rPr sz="2500" spc="5" dirty="0">
                <a:solidFill>
                  <a:srgbClr val="58595B"/>
                </a:solidFill>
                <a:latin typeface="Coloplast"/>
                <a:cs typeface="Coloplast"/>
              </a:rPr>
              <a:t> </a:t>
            </a:r>
            <a:r>
              <a:rPr sz="2500" spc="-5" dirty="0">
                <a:solidFill>
                  <a:srgbClr val="58595B"/>
                </a:solidFill>
                <a:latin typeface="Coloplast"/>
                <a:cs typeface="Coloplast"/>
              </a:rPr>
              <a:t>peau</a:t>
            </a:r>
            <a:r>
              <a:rPr sz="2500" spc="10" dirty="0">
                <a:solidFill>
                  <a:srgbClr val="58595B"/>
                </a:solidFill>
                <a:latin typeface="Coloplast"/>
                <a:cs typeface="Coloplast"/>
              </a:rPr>
              <a:t> </a:t>
            </a:r>
            <a:r>
              <a:rPr sz="2500" dirty="0">
                <a:solidFill>
                  <a:srgbClr val="58595B"/>
                </a:solidFill>
                <a:latin typeface="Coloplast"/>
                <a:cs typeface="Coloplast"/>
              </a:rPr>
              <a:t>–</a:t>
            </a:r>
            <a:r>
              <a:rPr sz="2500" spc="5" dirty="0">
                <a:solidFill>
                  <a:srgbClr val="58595B"/>
                </a:solidFill>
                <a:latin typeface="Coloplast"/>
                <a:cs typeface="Coloplast"/>
              </a:rPr>
              <a:t> </a:t>
            </a:r>
            <a:r>
              <a:rPr sz="2500" spc="-5" dirty="0">
                <a:solidFill>
                  <a:srgbClr val="58595B"/>
                </a:solidFill>
                <a:latin typeface="Coloplast"/>
                <a:cs typeface="Coloplast"/>
              </a:rPr>
              <a:t>surface</a:t>
            </a:r>
            <a:r>
              <a:rPr sz="2500" spc="5" dirty="0">
                <a:solidFill>
                  <a:srgbClr val="58595B"/>
                </a:solidFill>
                <a:latin typeface="Coloplast"/>
                <a:cs typeface="Coloplast"/>
              </a:rPr>
              <a:t> </a:t>
            </a:r>
            <a:r>
              <a:rPr sz="2500" spc="-20" dirty="0">
                <a:solidFill>
                  <a:srgbClr val="58595B"/>
                </a:solidFill>
                <a:latin typeface="Coloplast"/>
                <a:cs typeface="Coloplast"/>
              </a:rPr>
              <a:t>d’appui. </a:t>
            </a:r>
            <a:r>
              <a:rPr sz="2500" spc="-615" dirty="0">
                <a:solidFill>
                  <a:srgbClr val="58595B"/>
                </a:solidFill>
                <a:latin typeface="Coloplast"/>
                <a:cs typeface="Coloplast"/>
              </a:rPr>
              <a:t> </a:t>
            </a:r>
            <a:r>
              <a:rPr sz="2500" spc="-15" dirty="0">
                <a:solidFill>
                  <a:srgbClr val="58595B"/>
                </a:solidFill>
                <a:latin typeface="Coloplast"/>
                <a:cs typeface="Coloplast"/>
              </a:rPr>
              <a:t>Regroupe</a:t>
            </a:r>
            <a:r>
              <a:rPr sz="2500" spc="-5" dirty="0">
                <a:solidFill>
                  <a:srgbClr val="58595B"/>
                </a:solidFill>
                <a:latin typeface="Coloplast"/>
                <a:cs typeface="Coloplast"/>
              </a:rPr>
              <a:t> </a:t>
            </a:r>
            <a:r>
              <a:rPr sz="2500" spc="-10" dirty="0">
                <a:solidFill>
                  <a:srgbClr val="58595B"/>
                </a:solidFill>
                <a:latin typeface="Coloplast"/>
                <a:cs typeface="Coloplast"/>
              </a:rPr>
              <a:t>la</a:t>
            </a:r>
            <a:r>
              <a:rPr sz="2500" dirty="0">
                <a:solidFill>
                  <a:srgbClr val="58595B"/>
                </a:solidFill>
                <a:latin typeface="Coloplast"/>
                <a:cs typeface="Coloplast"/>
              </a:rPr>
              <a:t> </a:t>
            </a:r>
            <a:r>
              <a:rPr sz="2500" spc="-10" dirty="0">
                <a:solidFill>
                  <a:srgbClr val="58595B"/>
                </a:solidFill>
                <a:latin typeface="Coloplast"/>
                <a:cs typeface="Coloplast"/>
              </a:rPr>
              <a:t>température</a:t>
            </a:r>
            <a:r>
              <a:rPr sz="2500" dirty="0">
                <a:solidFill>
                  <a:srgbClr val="58595B"/>
                </a:solidFill>
                <a:latin typeface="Coloplast"/>
                <a:cs typeface="Coloplast"/>
              </a:rPr>
              <a:t> et </a:t>
            </a:r>
            <a:r>
              <a:rPr sz="2500" spc="-10" dirty="0">
                <a:solidFill>
                  <a:srgbClr val="58595B"/>
                </a:solidFill>
                <a:latin typeface="Coloplast"/>
                <a:cs typeface="Coloplast"/>
              </a:rPr>
              <a:t>le</a:t>
            </a:r>
            <a:r>
              <a:rPr sz="2500" dirty="0">
                <a:solidFill>
                  <a:srgbClr val="58595B"/>
                </a:solidFill>
                <a:latin typeface="Coloplast"/>
                <a:cs typeface="Coloplast"/>
              </a:rPr>
              <a:t> </a:t>
            </a:r>
            <a:r>
              <a:rPr sz="2500" spc="-10" dirty="0">
                <a:solidFill>
                  <a:srgbClr val="58595B"/>
                </a:solidFill>
                <a:latin typeface="Coloplast"/>
                <a:cs typeface="Coloplast"/>
              </a:rPr>
              <a:t>niveau</a:t>
            </a:r>
            <a:r>
              <a:rPr sz="2500" spc="-5" dirty="0">
                <a:solidFill>
                  <a:srgbClr val="58595B"/>
                </a:solidFill>
                <a:latin typeface="Coloplast"/>
                <a:cs typeface="Coloplast"/>
              </a:rPr>
              <a:t> d’humidité.</a:t>
            </a:r>
            <a:endParaRPr sz="2500" dirty="0">
              <a:latin typeface="Coloplast"/>
              <a:cs typeface="Coloplast"/>
            </a:endParaRPr>
          </a:p>
        </p:txBody>
      </p:sp>
      <p:sp>
        <p:nvSpPr>
          <p:cNvPr id="6" name="object 6"/>
          <p:cNvSpPr/>
          <p:nvPr/>
        </p:nvSpPr>
        <p:spPr>
          <a:xfrm>
            <a:off x="727430" y="3043093"/>
            <a:ext cx="5091430" cy="3088005"/>
          </a:xfrm>
          <a:custGeom>
            <a:avLst/>
            <a:gdLst/>
            <a:ahLst/>
            <a:cxnLst/>
            <a:rect l="l" t="t" r="r" b="b"/>
            <a:pathLst>
              <a:path w="5091430" h="3088004">
                <a:moveTo>
                  <a:pt x="5006962" y="0"/>
                </a:moveTo>
                <a:lnTo>
                  <a:pt x="84239" y="0"/>
                </a:lnTo>
                <a:lnTo>
                  <a:pt x="51451" y="6620"/>
                </a:lnTo>
                <a:lnTo>
                  <a:pt x="24674" y="24674"/>
                </a:lnTo>
                <a:lnTo>
                  <a:pt x="6620" y="51451"/>
                </a:lnTo>
                <a:lnTo>
                  <a:pt x="0" y="84239"/>
                </a:lnTo>
                <a:lnTo>
                  <a:pt x="0" y="3003232"/>
                </a:lnTo>
                <a:lnTo>
                  <a:pt x="6620" y="3036025"/>
                </a:lnTo>
                <a:lnTo>
                  <a:pt x="24674" y="3062801"/>
                </a:lnTo>
                <a:lnTo>
                  <a:pt x="51451" y="3080852"/>
                </a:lnTo>
                <a:lnTo>
                  <a:pt x="84239" y="3087471"/>
                </a:lnTo>
                <a:lnTo>
                  <a:pt x="5006962" y="3087471"/>
                </a:lnTo>
                <a:lnTo>
                  <a:pt x="5039750" y="3080852"/>
                </a:lnTo>
                <a:lnTo>
                  <a:pt x="5066526" y="3062801"/>
                </a:lnTo>
                <a:lnTo>
                  <a:pt x="5084580" y="3036025"/>
                </a:lnTo>
                <a:lnTo>
                  <a:pt x="5091201" y="3003232"/>
                </a:lnTo>
                <a:lnTo>
                  <a:pt x="5091201" y="84239"/>
                </a:lnTo>
                <a:lnTo>
                  <a:pt x="5084580" y="51451"/>
                </a:lnTo>
                <a:lnTo>
                  <a:pt x="5066526" y="24674"/>
                </a:lnTo>
                <a:lnTo>
                  <a:pt x="5039750" y="6620"/>
                </a:lnTo>
                <a:lnTo>
                  <a:pt x="5006962" y="0"/>
                </a:lnTo>
                <a:close/>
              </a:path>
            </a:pathLst>
          </a:custGeom>
          <a:solidFill>
            <a:srgbClr val="FFFFFF"/>
          </a:solidFill>
        </p:spPr>
        <p:txBody>
          <a:bodyPr wrap="square" lIns="0" tIns="0" rIns="0" bIns="0" rtlCol="0"/>
          <a:lstStyle/>
          <a:p>
            <a:endParaRPr/>
          </a:p>
        </p:txBody>
      </p:sp>
      <p:sp>
        <p:nvSpPr>
          <p:cNvPr id="7" name="object 7"/>
          <p:cNvSpPr txBox="1"/>
          <p:nvPr/>
        </p:nvSpPr>
        <p:spPr>
          <a:xfrm>
            <a:off x="1462327" y="3790777"/>
            <a:ext cx="3726815" cy="1997075"/>
          </a:xfrm>
          <a:prstGeom prst="rect">
            <a:avLst/>
          </a:prstGeom>
        </p:spPr>
        <p:txBody>
          <a:bodyPr vert="horz" wrap="square" lIns="0" tIns="42544" rIns="0" bIns="0" rtlCol="0">
            <a:spAutoFit/>
          </a:bodyPr>
          <a:lstStyle/>
          <a:p>
            <a:pPr marL="489584" marR="587375" indent="156210">
              <a:lnSpc>
                <a:spcPts val="2340"/>
              </a:lnSpc>
              <a:spcBef>
                <a:spcPts val="334"/>
              </a:spcBef>
            </a:pPr>
            <a:r>
              <a:rPr sz="2100" b="1" dirty="0">
                <a:solidFill>
                  <a:srgbClr val="898BAA"/>
                </a:solidFill>
                <a:latin typeface="Coloplast"/>
                <a:cs typeface="Coloplast"/>
              </a:rPr>
              <a:t>Augmentation de la </a:t>
            </a:r>
            <a:r>
              <a:rPr sz="2100" b="1" spc="5" dirty="0">
                <a:solidFill>
                  <a:srgbClr val="898BAA"/>
                </a:solidFill>
                <a:latin typeface="Coloplast"/>
                <a:cs typeface="Coloplast"/>
              </a:rPr>
              <a:t> </a:t>
            </a:r>
            <a:r>
              <a:rPr sz="2100" b="1" spc="-5" dirty="0">
                <a:solidFill>
                  <a:srgbClr val="898BAA"/>
                </a:solidFill>
                <a:latin typeface="Coloplast"/>
                <a:cs typeface="Coloplast"/>
              </a:rPr>
              <a:t>t</a:t>
            </a:r>
            <a:r>
              <a:rPr sz="2100" b="1" spc="10" dirty="0">
                <a:solidFill>
                  <a:srgbClr val="898BAA"/>
                </a:solidFill>
                <a:latin typeface="Coloplast"/>
                <a:cs typeface="Coloplast"/>
              </a:rPr>
              <a:t>em</a:t>
            </a:r>
            <a:r>
              <a:rPr sz="2100" b="1" dirty="0">
                <a:solidFill>
                  <a:srgbClr val="898BAA"/>
                </a:solidFill>
                <a:latin typeface="Coloplast"/>
                <a:cs typeface="Coloplast"/>
              </a:rPr>
              <a:t>p</a:t>
            </a:r>
            <a:r>
              <a:rPr sz="2100" b="1" spc="15" dirty="0">
                <a:solidFill>
                  <a:srgbClr val="898BAA"/>
                </a:solidFill>
                <a:latin typeface="Coloplast"/>
                <a:cs typeface="Coloplast"/>
              </a:rPr>
              <a:t>é</a:t>
            </a:r>
            <a:r>
              <a:rPr sz="2100" b="1" spc="-5" dirty="0">
                <a:solidFill>
                  <a:srgbClr val="898BAA"/>
                </a:solidFill>
                <a:latin typeface="Coloplast"/>
                <a:cs typeface="Coloplast"/>
              </a:rPr>
              <a:t>ra</a:t>
            </a:r>
            <a:r>
              <a:rPr sz="2100" b="1" dirty="0">
                <a:solidFill>
                  <a:srgbClr val="898BAA"/>
                </a:solidFill>
                <a:latin typeface="Coloplast"/>
                <a:cs typeface="Coloplast"/>
              </a:rPr>
              <a:t>t</a:t>
            </a:r>
            <a:r>
              <a:rPr sz="2100" b="1" spc="5" dirty="0">
                <a:solidFill>
                  <a:srgbClr val="898BAA"/>
                </a:solidFill>
                <a:latin typeface="Coloplast"/>
                <a:cs typeface="Coloplast"/>
              </a:rPr>
              <a:t>u</a:t>
            </a:r>
            <a:r>
              <a:rPr sz="2100" b="1" spc="-5" dirty="0">
                <a:solidFill>
                  <a:srgbClr val="898BAA"/>
                </a:solidFill>
                <a:latin typeface="Coloplast"/>
                <a:cs typeface="Coloplast"/>
              </a:rPr>
              <a:t>r</a:t>
            </a:r>
            <a:r>
              <a:rPr sz="2100" b="1" dirty="0">
                <a:solidFill>
                  <a:srgbClr val="898BAA"/>
                </a:solidFill>
                <a:latin typeface="Coloplast"/>
                <a:cs typeface="Coloplast"/>
              </a:rPr>
              <a:t>e </a:t>
            </a:r>
            <a:r>
              <a:rPr sz="2100" b="1" spc="-5" dirty="0">
                <a:solidFill>
                  <a:srgbClr val="898BAA"/>
                </a:solidFill>
                <a:latin typeface="Coloplast"/>
                <a:cs typeface="Coloplast"/>
              </a:rPr>
              <a:t>c</a:t>
            </a:r>
            <a:r>
              <a:rPr sz="2100" b="1" spc="5" dirty="0">
                <a:solidFill>
                  <a:srgbClr val="898BAA"/>
                </a:solidFill>
                <a:latin typeface="Coloplast"/>
                <a:cs typeface="Coloplast"/>
              </a:rPr>
              <a:t>u</a:t>
            </a:r>
            <a:r>
              <a:rPr sz="2100" b="1" spc="-10" dirty="0">
                <a:solidFill>
                  <a:srgbClr val="898BAA"/>
                </a:solidFill>
                <a:latin typeface="Coloplast"/>
                <a:cs typeface="Coloplast"/>
              </a:rPr>
              <a:t>t</a:t>
            </a:r>
            <a:r>
              <a:rPr sz="2100" b="1" spc="10" dirty="0">
                <a:solidFill>
                  <a:srgbClr val="898BAA"/>
                </a:solidFill>
                <a:latin typeface="Coloplast"/>
                <a:cs typeface="Coloplast"/>
              </a:rPr>
              <a:t>a</a:t>
            </a:r>
            <a:r>
              <a:rPr sz="2100" b="1" dirty="0">
                <a:solidFill>
                  <a:srgbClr val="898BAA"/>
                </a:solidFill>
                <a:latin typeface="Coloplast"/>
                <a:cs typeface="Coloplast"/>
              </a:rPr>
              <a:t>n</a:t>
            </a:r>
            <a:r>
              <a:rPr sz="2100" b="1" spc="5" dirty="0">
                <a:solidFill>
                  <a:srgbClr val="898BAA"/>
                </a:solidFill>
                <a:latin typeface="Coloplast"/>
                <a:cs typeface="Coloplast"/>
              </a:rPr>
              <a:t>é</a:t>
            </a:r>
            <a:r>
              <a:rPr sz="2100" b="1" dirty="0">
                <a:solidFill>
                  <a:srgbClr val="898BAA"/>
                </a:solidFill>
                <a:latin typeface="Coloplast"/>
                <a:cs typeface="Coloplast"/>
              </a:rPr>
              <a:t>e</a:t>
            </a:r>
            <a:r>
              <a:rPr sz="2100" b="1" spc="-225" dirty="0">
                <a:solidFill>
                  <a:srgbClr val="898BAA"/>
                </a:solidFill>
                <a:latin typeface="Coloplast"/>
                <a:cs typeface="Coloplast"/>
              </a:rPr>
              <a:t> </a:t>
            </a:r>
            <a:r>
              <a:rPr sz="1800" b="1" spc="22" baseline="32407" dirty="0">
                <a:solidFill>
                  <a:srgbClr val="898BAA"/>
                </a:solidFill>
                <a:latin typeface="Coloplast"/>
                <a:cs typeface="Coloplast"/>
              </a:rPr>
              <a:t>1</a:t>
            </a:r>
            <a:endParaRPr sz="1800" baseline="32407" dirty="0">
              <a:latin typeface="Coloplast"/>
              <a:cs typeface="Coloplast"/>
            </a:endParaRPr>
          </a:p>
          <a:p>
            <a:pPr marL="170815" marR="30480" indent="-170815">
              <a:lnSpc>
                <a:spcPct val="109700"/>
              </a:lnSpc>
              <a:spcBef>
                <a:spcPts val="1510"/>
              </a:spcBef>
              <a:buChar char="•"/>
              <a:tabLst>
                <a:tab pos="170815" algn="l"/>
              </a:tabLst>
            </a:pPr>
            <a:r>
              <a:rPr sz="1600" spc="15" dirty="0">
                <a:solidFill>
                  <a:srgbClr val="58595B"/>
                </a:solidFill>
                <a:latin typeface="Coloplast"/>
                <a:cs typeface="Coloplast"/>
              </a:rPr>
              <a:t>Augmente </a:t>
            </a:r>
            <a:r>
              <a:rPr sz="1600" spc="5" dirty="0">
                <a:solidFill>
                  <a:srgbClr val="58595B"/>
                </a:solidFill>
                <a:latin typeface="Coloplast"/>
                <a:cs typeface="Coloplast"/>
              </a:rPr>
              <a:t>le </a:t>
            </a:r>
            <a:r>
              <a:rPr sz="1600" spc="15" dirty="0">
                <a:solidFill>
                  <a:srgbClr val="58595B"/>
                </a:solidFill>
                <a:latin typeface="Coloplast"/>
                <a:cs typeface="Coloplast"/>
              </a:rPr>
              <a:t>risque </a:t>
            </a:r>
            <a:r>
              <a:rPr sz="1600" spc="20" dirty="0">
                <a:solidFill>
                  <a:srgbClr val="58595B"/>
                </a:solidFill>
                <a:latin typeface="Coloplast"/>
                <a:cs typeface="Coloplast"/>
              </a:rPr>
              <a:t>de </a:t>
            </a:r>
            <a:r>
              <a:rPr sz="1600" spc="10" dirty="0">
                <a:solidFill>
                  <a:srgbClr val="58595B"/>
                </a:solidFill>
                <a:latin typeface="Coloplast"/>
                <a:cs typeface="Coloplast"/>
              </a:rPr>
              <a:t>lésions </a:t>
            </a:r>
            <a:r>
              <a:rPr sz="1600" spc="15" dirty="0">
                <a:solidFill>
                  <a:srgbClr val="58595B"/>
                </a:solidFill>
                <a:latin typeface="Coloplast"/>
                <a:cs typeface="Coloplast"/>
              </a:rPr>
              <a:t>cutanées </a:t>
            </a:r>
            <a:r>
              <a:rPr sz="1600" spc="-390" dirty="0">
                <a:solidFill>
                  <a:srgbClr val="58595B"/>
                </a:solidFill>
                <a:latin typeface="Coloplast"/>
                <a:cs typeface="Coloplast"/>
              </a:rPr>
              <a:t> </a:t>
            </a:r>
            <a:r>
              <a:rPr sz="1600" spc="15" dirty="0">
                <a:solidFill>
                  <a:srgbClr val="58595B"/>
                </a:solidFill>
                <a:latin typeface="Coloplast"/>
                <a:cs typeface="Coloplast"/>
              </a:rPr>
              <a:t>(influences</a:t>
            </a:r>
            <a:r>
              <a:rPr sz="1600" dirty="0">
                <a:solidFill>
                  <a:srgbClr val="58595B"/>
                </a:solidFill>
                <a:latin typeface="Coloplast"/>
                <a:cs typeface="Coloplast"/>
              </a:rPr>
              <a:t> </a:t>
            </a:r>
            <a:r>
              <a:rPr sz="1600" spc="10" dirty="0">
                <a:solidFill>
                  <a:srgbClr val="58595B"/>
                </a:solidFill>
                <a:latin typeface="Coloplast"/>
                <a:cs typeface="Coloplast"/>
              </a:rPr>
              <a:t>externes)</a:t>
            </a:r>
            <a:endParaRPr sz="1600" dirty="0">
              <a:latin typeface="Coloplast"/>
              <a:cs typeface="Coloplast"/>
            </a:endParaRPr>
          </a:p>
          <a:p>
            <a:pPr marL="969010" marR="463550" lvl="1" indent="-498475">
              <a:lnSpc>
                <a:spcPct val="109700"/>
              </a:lnSpc>
              <a:spcBef>
                <a:spcPts val="660"/>
              </a:spcBef>
              <a:buChar char="•"/>
              <a:tabLst>
                <a:tab pos="603250" algn="l"/>
              </a:tabLst>
            </a:pPr>
            <a:r>
              <a:rPr sz="1600" spc="20" dirty="0">
                <a:solidFill>
                  <a:srgbClr val="898BAA"/>
                </a:solidFill>
                <a:latin typeface="Coloplast"/>
                <a:cs typeface="Coloplast"/>
              </a:rPr>
              <a:t>Associée</a:t>
            </a:r>
            <a:r>
              <a:rPr sz="1600" spc="-10" dirty="0">
                <a:solidFill>
                  <a:srgbClr val="898BAA"/>
                </a:solidFill>
                <a:latin typeface="Coloplast"/>
                <a:cs typeface="Coloplast"/>
              </a:rPr>
              <a:t> </a:t>
            </a:r>
            <a:r>
              <a:rPr sz="1600" spc="20" dirty="0">
                <a:solidFill>
                  <a:srgbClr val="898BAA"/>
                </a:solidFill>
                <a:latin typeface="Coloplast"/>
                <a:cs typeface="Coloplast"/>
              </a:rPr>
              <a:t>à</a:t>
            </a:r>
            <a:r>
              <a:rPr sz="1600" spc="-5" dirty="0">
                <a:solidFill>
                  <a:srgbClr val="898BAA"/>
                </a:solidFill>
                <a:latin typeface="Coloplast"/>
                <a:cs typeface="Coloplast"/>
              </a:rPr>
              <a:t> </a:t>
            </a:r>
            <a:r>
              <a:rPr sz="1600" spc="20" dirty="0">
                <a:solidFill>
                  <a:srgbClr val="898BAA"/>
                </a:solidFill>
                <a:latin typeface="Coloplast"/>
                <a:cs typeface="Coloplast"/>
              </a:rPr>
              <a:t>une</a:t>
            </a:r>
            <a:r>
              <a:rPr sz="1600" spc="-5" dirty="0">
                <a:solidFill>
                  <a:srgbClr val="898BAA"/>
                </a:solidFill>
                <a:latin typeface="Coloplast"/>
                <a:cs typeface="Coloplast"/>
              </a:rPr>
              <a:t> </a:t>
            </a:r>
            <a:r>
              <a:rPr sz="1600" spc="15" dirty="0">
                <a:solidFill>
                  <a:srgbClr val="898BAA"/>
                </a:solidFill>
                <a:latin typeface="Coloplast"/>
                <a:cs typeface="Coloplast"/>
              </a:rPr>
              <a:t>augmentation </a:t>
            </a:r>
            <a:r>
              <a:rPr sz="1600" spc="-390" dirty="0">
                <a:solidFill>
                  <a:srgbClr val="898BAA"/>
                </a:solidFill>
                <a:latin typeface="Coloplast"/>
                <a:cs typeface="Coloplast"/>
              </a:rPr>
              <a:t> </a:t>
            </a:r>
            <a:r>
              <a:rPr sz="1600" spc="20" dirty="0">
                <a:solidFill>
                  <a:srgbClr val="898BAA"/>
                </a:solidFill>
                <a:latin typeface="Coloplast"/>
                <a:cs typeface="Coloplast"/>
              </a:rPr>
              <a:t>du</a:t>
            </a:r>
            <a:r>
              <a:rPr sz="1600" dirty="0">
                <a:solidFill>
                  <a:srgbClr val="898BAA"/>
                </a:solidFill>
                <a:latin typeface="Coloplast"/>
                <a:cs typeface="Coloplast"/>
              </a:rPr>
              <a:t> </a:t>
            </a:r>
            <a:r>
              <a:rPr sz="1600" spc="15" dirty="0">
                <a:solidFill>
                  <a:srgbClr val="898BAA"/>
                </a:solidFill>
                <a:latin typeface="Coloplast"/>
                <a:cs typeface="Coloplast"/>
              </a:rPr>
              <a:t>risque</a:t>
            </a:r>
            <a:r>
              <a:rPr sz="1600" dirty="0">
                <a:solidFill>
                  <a:srgbClr val="898BAA"/>
                </a:solidFill>
                <a:latin typeface="Coloplast"/>
                <a:cs typeface="Coloplast"/>
              </a:rPr>
              <a:t> </a:t>
            </a:r>
            <a:r>
              <a:rPr sz="1600" spc="5" dirty="0">
                <a:solidFill>
                  <a:srgbClr val="898BAA"/>
                </a:solidFill>
                <a:latin typeface="Coloplast"/>
                <a:cs typeface="Coloplast"/>
              </a:rPr>
              <a:t>d’escarre</a:t>
            </a:r>
            <a:endParaRPr sz="1600" dirty="0">
              <a:latin typeface="Coloplast"/>
              <a:cs typeface="Coloplast"/>
            </a:endParaRPr>
          </a:p>
        </p:txBody>
      </p:sp>
      <p:sp>
        <p:nvSpPr>
          <p:cNvPr id="8" name="object 8"/>
          <p:cNvSpPr/>
          <p:nvPr/>
        </p:nvSpPr>
        <p:spPr>
          <a:xfrm>
            <a:off x="6373491" y="3053297"/>
            <a:ext cx="5091430" cy="3077845"/>
          </a:xfrm>
          <a:custGeom>
            <a:avLst/>
            <a:gdLst/>
            <a:ahLst/>
            <a:cxnLst/>
            <a:rect l="l" t="t" r="r" b="b"/>
            <a:pathLst>
              <a:path w="5091430" h="3077845">
                <a:moveTo>
                  <a:pt x="5006962" y="0"/>
                </a:moveTo>
                <a:lnTo>
                  <a:pt x="84239" y="0"/>
                </a:lnTo>
                <a:lnTo>
                  <a:pt x="51451" y="6620"/>
                </a:lnTo>
                <a:lnTo>
                  <a:pt x="24674" y="24674"/>
                </a:lnTo>
                <a:lnTo>
                  <a:pt x="6620" y="51451"/>
                </a:lnTo>
                <a:lnTo>
                  <a:pt x="0" y="84239"/>
                </a:lnTo>
                <a:lnTo>
                  <a:pt x="0" y="2993034"/>
                </a:lnTo>
                <a:lnTo>
                  <a:pt x="6620" y="3025822"/>
                </a:lnTo>
                <a:lnTo>
                  <a:pt x="24674" y="3052598"/>
                </a:lnTo>
                <a:lnTo>
                  <a:pt x="51451" y="3070653"/>
                </a:lnTo>
                <a:lnTo>
                  <a:pt x="84239" y="3077273"/>
                </a:lnTo>
                <a:lnTo>
                  <a:pt x="5006962" y="3077273"/>
                </a:lnTo>
                <a:lnTo>
                  <a:pt x="5039750" y="3070653"/>
                </a:lnTo>
                <a:lnTo>
                  <a:pt x="5066526" y="3052598"/>
                </a:lnTo>
                <a:lnTo>
                  <a:pt x="5084580" y="3025822"/>
                </a:lnTo>
                <a:lnTo>
                  <a:pt x="5091201" y="2993034"/>
                </a:lnTo>
                <a:lnTo>
                  <a:pt x="5091201" y="84239"/>
                </a:lnTo>
                <a:lnTo>
                  <a:pt x="5084580" y="51451"/>
                </a:lnTo>
                <a:lnTo>
                  <a:pt x="5066526" y="24674"/>
                </a:lnTo>
                <a:lnTo>
                  <a:pt x="5039750" y="6620"/>
                </a:lnTo>
                <a:lnTo>
                  <a:pt x="5006962" y="0"/>
                </a:lnTo>
                <a:close/>
              </a:path>
            </a:pathLst>
          </a:custGeom>
          <a:solidFill>
            <a:srgbClr val="FFFFFF"/>
          </a:solidFill>
        </p:spPr>
        <p:txBody>
          <a:bodyPr wrap="square" lIns="0" tIns="0" rIns="0" bIns="0" rtlCol="0"/>
          <a:lstStyle/>
          <a:p>
            <a:endParaRPr/>
          </a:p>
        </p:txBody>
      </p:sp>
      <p:grpSp>
        <p:nvGrpSpPr>
          <p:cNvPr id="9" name="object 9"/>
          <p:cNvGrpSpPr/>
          <p:nvPr/>
        </p:nvGrpSpPr>
        <p:grpSpPr>
          <a:xfrm>
            <a:off x="720001" y="2477302"/>
            <a:ext cx="5106670" cy="3660775"/>
            <a:chOff x="720001" y="2477302"/>
            <a:chExt cx="5106670" cy="3660775"/>
          </a:xfrm>
        </p:grpSpPr>
        <p:sp>
          <p:nvSpPr>
            <p:cNvPr id="10" name="object 10"/>
            <p:cNvSpPr/>
            <p:nvPr/>
          </p:nvSpPr>
          <p:spPr>
            <a:xfrm>
              <a:off x="727430" y="3043094"/>
              <a:ext cx="5091430" cy="3088005"/>
            </a:xfrm>
            <a:custGeom>
              <a:avLst/>
              <a:gdLst/>
              <a:ahLst/>
              <a:cxnLst/>
              <a:rect l="l" t="t" r="r" b="b"/>
              <a:pathLst>
                <a:path w="5091430" h="3088004">
                  <a:moveTo>
                    <a:pt x="84239" y="0"/>
                  </a:moveTo>
                  <a:lnTo>
                    <a:pt x="51451" y="6620"/>
                  </a:lnTo>
                  <a:lnTo>
                    <a:pt x="24674" y="24674"/>
                  </a:lnTo>
                  <a:lnTo>
                    <a:pt x="6620" y="51451"/>
                  </a:lnTo>
                  <a:lnTo>
                    <a:pt x="0" y="84239"/>
                  </a:lnTo>
                  <a:lnTo>
                    <a:pt x="0" y="3003232"/>
                  </a:lnTo>
                  <a:lnTo>
                    <a:pt x="6620" y="3036025"/>
                  </a:lnTo>
                  <a:lnTo>
                    <a:pt x="24674" y="3062801"/>
                  </a:lnTo>
                  <a:lnTo>
                    <a:pt x="51451" y="3080852"/>
                  </a:lnTo>
                  <a:lnTo>
                    <a:pt x="84239" y="3087471"/>
                  </a:lnTo>
                  <a:lnTo>
                    <a:pt x="5006962" y="3087471"/>
                  </a:lnTo>
                  <a:lnTo>
                    <a:pt x="5039750" y="3080852"/>
                  </a:lnTo>
                  <a:lnTo>
                    <a:pt x="5066526" y="3062801"/>
                  </a:lnTo>
                  <a:lnTo>
                    <a:pt x="5084580" y="3036025"/>
                  </a:lnTo>
                  <a:lnTo>
                    <a:pt x="5091201" y="3003232"/>
                  </a:lnTo>
                  <a:lnTo>
                    <a:pt x="5091201" y="84239"/>
                  </a:lnTo>
                  <a:lnTo>
                    <a:pt x="5084580" y="51451"/>
                  </a:lnTo>
                  <a:lnTo>
                    <a:pt x="5066526" y="24674"/>
                  </a:lnTo>
                  <a:lnTo>
                    <a:pt x="5039750" y="6620"/>
                  </a:lnTo>
                  <a:lnTo>
                    <a:pt x="5006962" y="0"/>
                  </a:lnTo>
                  <a:lnTo>
                    <a:pt x="84239" y="0"/>
                  </a:lnTo>
                  <a:close/>
                </a:path>
              </a:pathLst>
            </a:custGeom>
            <a:ln w="14859">
              <a:solidFill>
                <a:srgbClr val="D1D3D4"/>
              </a:solidFill>
            </a:ln>
          </p:spPr>
          <p:txBody>
            <a:bodyPr wrap="square" lIns="0" tIns="0" rIns="0" bIns="0" rtlCol="0"/>
            <a:lstStyle/>
            <a:p>
              <a:endParaRPr/>
            </a:p>
          </p:txBody>
        </p:sp>
        <p:sp>
          <p:nvSpPr>
            <p:cNvPr id="11" name="object 11"/>
            <p:cNvSpPr/>
            <p:nvPr/>
          </p:nvSpPr>
          <p:spPr>
            <a:xfrm>
              <a:off x="2562344" y="2483652"/>
              <a:ext cx="1104265" cy="1104265"/>
            </a:xfrm>
            <a:custGeom>
              <a:avLst/>
              <a:gdLst/>
              <a:ahLst/>
              <a:cxnLst/>
              <a:rect l="l" t="t" r="r" b="b"/>
              <a:pathLst>
                <a:path w="1104264" h="1104264">
                  <a:moveTo>
                    <a:pt x="552005" y="0"/>
                  </a:moveTo>
                  <a:lnTo>
                    <a:pt x="504376" y="2026"/>
                  </a:lnTo>
                  <a:lnTo>
                    <a:pt x="457872" y="7994"/>
                  </a:lnTo>
                  <a:lnTo>
                    <a:pt x="412659" y="17738"/>
                  </a:lnTo>
                  <a:lnTo>
                    <a:pt x="368902" y="31093"/>
                  </a:lnTo>
                  <a:lnTo>
                    <a:pt x="326767" y="47893"/>
                  </a:lnTo>
                  <a:lnTo>
                    <a:pt x="286421" y="67972"/>
                  </a:lnTo>
                  <a:lnTo>
                    <a:pt x="248027" y="91164"/>
                  </a:lnTo>
                  <a:lnTo>
                    <a:pt x="211753" y="117304"/>
                  </a:lnTo>
                  <a:lnTo>
                    <a:pt x="177764" y="146226"/>
                  </a:lnTo>
                  <a:lnTo>
                    <a:pt x="146226" y="177764"/>
                  </a:lnTo>
                  <a:lnTo>
                    <a:pt x="117304" y="211753"/>
                  </a:lnTo>
                  <a:lnTo>
                    <a:pt x="91164" y="248027"/>
                  </a:lnTo>
                  <a:lnTo>
                    <a:pt x="67972" y="286421"/>
                  </a:lnTo>
                  <a:lnTo>
                    <a:pt x="47893" y="326767"/>
                  </a:lnTo>
                  <a:lnTo>
                    <a:pt x="31093" y="368902"/>
                  </a:lnTo>
                  <a:lnTo>
                    <a:pt x="17738" y="412659"/>
                  </a:lnTo>
                  <a:lnTo>
                    <a:pt x="7994" y="457872"/>
                  </a:lnTo>
                  <a:lnTo>
                    <a:pt x="2026" y="504376"/>
                  </a:lnTo>
                  <a:lnTo>
                    <a:pt x="0" y="552005"/>
                  </a:lnTo>
                  <a:lnTo>
                    <a:pt x="2026" y="599634"/>
                  </a:lnTo>
                  <a:lnTo>
                    <a:pt x="7994" y="646138"/>
                  </a:lnTo>
                  <a:lnTo>
                    <a:pt x="17738" y="691351"/>
                  </a:lnTo>
                  <a:lnTo>
                    <a:pt x="31093" y="735108"/>
                  </a:lnTo>
                  <a:lnTo>
                    <a:pt x="47893" y="777243"/>
                  </a:lnTo>
                  <a:lnTo>
                    <a:pt x="67972" y="817589"/>
                  </a:lnTo>
                  <a:lnTo>
                    <a:pt x="91164" y="855983"/>
                  </a:lnTo>
                  <a:lnTo>
                    <a:pt x="117304" y="892257"/>
                  </a:lnTo>
                  <a:lnTo>
                    <a:pt x="146226" y="926246"/>
                  </a:lnTo>
                  <a:lnTo>
                    <a:pt x="177764" y="957784"/>
                  </a:lnTo>
                  <a:lnTo>
                    <a:pt x="211753" y="986706"/>
                  </a:lnTo>
                  <a:lnTo>
                    <a:pt x="248027" y="1012846"/>
                  </a:lnTo>
                  <a:lnTo>
                    <a:pt x="286421" y="1036038"/>
                  </a:lnTo>
                  <a:lnTo>
                    <a:pt x="326767" y="1056117"/>
                  </a:lnTo>
                  <a:lnTo>
                    <a:pt x="368902" y="1072917"/>
                  </a:lnTo>
                  <a:lnTo>
                    <a:pt x="412659" y="1086272"/>
                  </a:lnTo>
                  <a:lnTo>
                    <a:pt x="457872" y="1096016"/>
                  </a:lnTo>
                  <a:lnTo>
                    <a:pt x="504376" y="1101984"/>
                  </a:lnTo>
                  <a:lnTo>
                    <a:pt x="552005" y="1104011"/>
                  </a:lnTo>
                  <a:lnTo>
                    <a:pt x="599634" y="1101984"/>
                  </a:lnTo>
                  <a:lnTo>
                    <a:pt x="646138" y="1096016"/>
                  </a:lnTo>
                  <a:lnTo>
                    <a:pt x="691351" y="1086272"/>
                  </a:lnTo>
                  <a:lnTo>
                    <a:pt x="735108" y="1072917"/>
                  </a:lnTo>
                  <a:lnTo>
                    <a:pt x="777243" y="1056117"/>
                  </a:lnTo>
                  <a:lnTo>
                    <a:pt x="817589" y="1036038"/>
                  </a:lnTo>
                  <a:lnTo>
                    <a:pt x="855983" y="1012846"/>
                  </a:lnTo>
                  <a:lnTo>
                    <a:pt x="892257" y="986706"/>
                  </a:lnTo>
                  <a:lnTo>
                    <a:pt x="926246" y="957784"/>
                  </a:lnTo>
                  <a:lnTo>
                    <a:pt x="957784" y="926246"/>
                  </a:lnTo>
                  <a:lnTo>
                    <a:pt x="986706" y="892257"/>
                  </a:lnTo>
                  <a:lnTo>
                    <a:pt x="1012846" y="855983"/>
                  </a:lnTo>
                  <a:lnTo>
                    <a:pt x="1036038" y="817589"/>
                  </a:lnTo>
                  <a:lnTo>
                    <a:pt x="1056117" y="777243"/>
                  </a:lnTo>
                  <a:lnTo>
                    <a:pt x="1072917" y="735108"/>
                  </a:lnTo>
                  <a:lnTo>
                    <a:pt x="1086272" y="691351"/>
                  </a:lnTo>
                  <a:lnTo>
                    <a:pt x="1096016" y="646138"/>
                  </a:lnTo>
                  <a:lnTo>
                    <a:pt x="1101984" y="599634"/>
                  </a:lnTo>
                  <a:lnTo>
                    <a:pt x="1104011" y="552005"/>
                  </a:lnTo>
                  <a:lnTo>
                    <a:pt x="1101984" y="504376"/>
                  </a:lnTo>
                  <a:lnTo>
                    <a:pt x="1096016" y="457872"/>
                  </a:lnTo>
                  <a:lnTo>
                    <a:pt x="1086272" y="412659"/>
                  </a:lnTo>
                  <a:lnTo>
                    <a:pt x="1072917" y="368902"/>
                  </a:lnTo>
                  <a:lnTo>
                    <a:pt x="1056117" y="326767"/>
                  </a:lnTo>
                  <a:lnTo>
                    <a:pt x="1036038" y="286421"/>
                  </a:lnTo>
                  <a:lnTo>
                    <a:pt x="1012846" y="248027"/>
                  </a:lnTo>
                  <a:lnTo>
                    <a:pt x="986706" y="211753"/>
                  </a:lnTo>
                  <a:lnTo>
                    <a:pt x="957784" y="177764"/>
                  </a:lnTo>
                  <a:lnTo>
                    <a:pt x="926246" y="146226"/>
                  </a:lnTo>
                  <a:lnTo>
                    <a:pt x="892257" y="117304"/>
                  </a:lnTo>
                  <a:lnTo>
                    <a:pt x="855983" y="91164"/>
                  </a:lnTo>
                  <a:lnTo>
                    <a:pt x="817589" y="67972"/>
                  </a:lnTo>
                  <a:lnTo>
                    <a:pt x="777243" y="47893"/>
                  </a:lnTo>
                  <a:lnTo>
                    <a:pt x="735108" y="31093"/>
                  </a:lnTo>
                  <a:lnTo>
                    <a:pt x="691351" y="17738"/>
                  </a:lnTo>
                  <a:lnTo>
                    <a:pt x="646138" y="7994"/>
                  </a:lnTo>
                  <a:lnTo>
                    <a:pt x="599634" y="2026"/>
                  </a:lnTo>
                  <a:lnTo>
                    <a:pt x="552005" y="0"/>
                  </a:lnTo>
                  <a:close/>
                </a:path>
              </a:pathLst>
            </a:custGeom>
            <a:solidFill>
              <a:srgbClr val="FFFFFF"/>
            </a:solidFill>
          </p:spPr>
          <p:txBody>
            <a:bodyPr wrap="square" lIns="0" tIns="0" rIns="0" bIns="0" rtlCol="0"/>
            <a:lstStyle/>
            <a:p>
              <a:endParaRPr/>
            </a:p>
          </p:txBody>
        </p:sp>
        <p:sp>
          <p:nvSpPr>
            <p:cNvPr id="12" name="object 12"/>
            <p:cNvSpPr/>
            <p:nvPr/>
          </p:nvSpPr>
          <p:spPr>
            <a:xfrm>
              <a:off x="2562344" y="2483652"/>
              <a:ext cx="1104265" cy="1104265"/>
            </a:xfrm>
            <a:custGeom>
              <a:avLst/>
              <a:gdLst/>
              <a:ahLst/>
              <a:cxnLst/>
              <a:rect l="l" t="t" r="r" b="b"/>
              <a:pathLst>
                <a:path w="1104264" h="1104264">
                  <a:moveTo>
                    <a:pt x="552005" y="1104011"/>
                  </a:moveTo>
                  <a:lnTo>
                    <a:pt x="599634" y="1101984"/>
                  </a:lnTo>
                  <a:lnTo>
                    <a:pt x="646138" y="1096016"/>
                  </a:lnTo>
                  <a:lnTo>
                    <a:pt x="691351" y="1086272"/>
                  </a:lnTo>
                  <a:lnTo>
                    <a:pt x="735108" y="1072917"/>
                  </a:lnTo>
                  <a:lnTo>
                    <a:pt x="777243" y="1056117"/>
                  </a:lnTo>
                  <a:lnTo>
                    <a:pt x="817589" y="1036038"/>
                  </a:lnTo>
                  <a:lnTo>
                    <a:pt x="855983" y="1012846"/>
                  </a:lnTo>
                  <a:lnTo>
                    <a:pt x="892257" y="986706"/>
                  </a:lnTo>
                  <a:lnTo>
                    <a:pt x="926246" y="957784"/>
                  </a:lnTo>
                  <a:lnTo>
                    <a:pt x="957784" y="926246"/>
                  </a:lnTo>
                  <a:lnTo>
                    <a:pt x="986706" y="892257"/>
                  </a:lnTo>
                  <a:lnTo>
                    <a:pt x="1012846" y="855983"/>
                  </a:lnTo>
                  <a:lnTo>
                    <a:pt x="1036038" y="817589"/>
                  </a:lnTo>
                  <a:lnTo>
                    <a:pt x="1056117" y="777243"/>
                  </a:lnTo>
                  <a:lnTo>
                    <a:pt x="1072917" y="735108"/>
                  </a:lnTo>
                  <a:lnTo>
                    <a:pt x="1086272" y="691351"/>
                  </a:lnTo>
                  <a:lnTo>
                    <a:pt x="1096016" y="646138"/>
                  </a:lnTo>
                  <a:lnTo>
                    <a:pt x="1101984" y="599634"/>
                  </a:lnTo>
                  <a:lnTo>
                    <a:pt x="1104011" y="552005"/>
                  </a:lnTo>
                  <a:lnTo>
                    <a:pt x="1101984" y="504376"/>
                  </a:lnTo>
                  <a:lnTo>
                    <a:pt x="1096016" y="457872"/>
                  </a:lnTo>
                  <a:lnTo>
                    <a:pt x="1086272" y="412659"/>
                  </a:lnTo>
                  <a:lnTo>
                    <a:pt x="1072917" y="368902"/>
                  </a:lnTo>
                  <a:lnTo>
                    <a:pt x="1056117" y="326767"/>
                  </a:lnTo>
                  <a:lnTo>
                    <a:pt x="1036038" y="286421"/>
                  </a:lnTo>
                  <a:lnTo>
                    <a:pt x="1012846" y="248027"/>
                  </a:lnTo>
                  <a:lnTo>
                    <a:pt x="986706" y="211753"/>
                  </a:lnTo>
                  <a:lnTo>
                    <a:pt x="957784" y="177764"/>
                  </a:lnTo>
                  <a:lnTo>
                    <a:pt x="926246" y="146226"/>
                  </a:lnTo>
                  <a:lnTo>
                    <a:pt x="892257" y="117304"/>
                  </a:lnTo>
                  <a:lnTo>
                    <a:pt x="855983" y="91164"/>
                  </a:lnTo>
                  <a:lnTo>
                    <a:pt x="817589" y="67972"/>
                  </a:lnTo>
                  <a:lnTo>
                    <a:pt x="777243" y="47893"/>
                  </a:lnTo>
                  <a:lnTo>
                    <a:pt x="735108" y="31093"/>
                  </a:lnTo>
                  <a:lnTo>
                    <a:pt x="691351" y="17738"/>
                  </a:lnTo>
                  <a:lnTo>
                    <a:pt x="646138" y="7994"/>
                  </a:lnTo>
                  <a:lnTo>
                    <a:pt x="599634" y="2026"/>
                  </a:lnTo>
                  <a:lnTo>
                    <a:pt x="552005" y="0"/>
                  </a:lnTo>
                  <a:lnTo>
                    <a:pt x="504376" y="2026"/>
                  </a:lnTo>
                  <a:lnTo>
                    <a:pt x="457872" y="7994"/>
                  </a:lnTo>
                  <a:lnTo>
                    <a:pt x="412659" y="17738"/>
                  </a:lnTo>
                  <a:lnTo>
                    <a:pt x="368902" y="31093"/>
                  </a:lnTo>
                  <a:lnTo>
                    <a:pt x="326767" y="47893"/>
                  </a:lnTo>
                  <a:lnTo>
                    <a:pt x="286421" y="67972"/>
                  </a:lnTo>
                  <a:lnTo>
                    <a:pt x="248027" y="91164"/>
                  </a:lnTo>
                  <a:lnTo>
                    <a:pt x="211753" y="117304"/>
                  </a:lnTo>
                  <a:lnTo>
                    <a:pt x="177764" y="146226"/>
                  </a:lnTo>
                  <a:lnTo>
                    <a:pt x="146226" y="177764"/>
                  </a:lnTo>
                  <a:lnTo>
                    <a:pt x="117304" y="211753"/>
                  </a:lnTo>
                  <a:lnTo>
                    <a:pt x="91164" y="248027"/>
                  </a:lnTo>
                  <a:lnTo>
                    <a:pt x="67972" y="286421"/>
                  </a:lnTo>
                  <a:lnTo>
                    <a:pt x="47893" y="326767"/>
                  </a:lnTo>
                  <a:lnTo>
                    <a:pt x="31093" y="368902"/>
                  </a:lnTo>
                  <a:lnTo>
                    <a:pt x="17738" y="412659"/>
                  </a:lnTo>
                  <a:lnTo>
                    <a:pt x="7994" y="457872"/>
                  </a:lnTo>
                  <a:lnTo>
                    <a:pt x="2026" y="504376"/>
                  </a:lnTo>
                  <a:lnTo>
                    <a:pt x="0" y="552005"/>
                  </a:lnTo>
                  <a:lnTo>
                    <a:pt x="2026" y="599634"/>
                  </a:lnTo>
                  <a:lnTo>
                    <a:pt x="7994" y="646138"/>
                  </a:lnTo>
                  <a:lnTo>
                    <a:pt x="17738" y="691351"/>
                  </a:lnTo>
                  <a:lnTo>
                    <a:pt x="31093" y="735108"/>
                  </a:lnTo>
                  <a:lnTo>
                    <a:pt x="47893" y="777243"/>
                  </a:lnTo>
                  <a:lnTo>
                    <a:pt x="67972" y="817589"/>
                  </a:lnTo>
                  <a:lnTo>
                    <a:pt x="91164" y="855983"/>
                  </a:lnTo>
                  <a:lnTo>
                    <a:pt x="117304" y="892257"/>
                  </a:lnTo>
                  <a:lnTo>
                    <a:pt x="146226" y="926246"/>
                  </a:lnTo>
                  <a:lnTo>
                    <a:pt x="177764" y="957784"/>
                  </a:lnTo>
                  <a:lnTo>
                    <a:pt x="211753" y="986706"/>
                  </a:lnTo>
                  <a:lnTo>
                    <a:pt x="248027" y="1012846"/>
                  </a:lnTo>
                  <a:lnTo>
                    <a:pt x="286421" y="1036038"/>
                  </a:lnTo>
                  <a:lnTo>
                    <a:pt x="326767" y="1056117"/>
                  </a:lnTo>
                  <a:lnTo>
                    <a:pt x="368902" y="1072917"/>
                  </a:lnTo>
                  <a:lnTo>
                    <a:pt x="412659" y="1086272"/>
                  </a:lnTo>
                  <a:lnTo>
                    <a:pt x="457872" y="1096016"/>
                  </a:lnTo>
                  <a:lnTo>
                    <a:pt x="504376" y="1101984"/>
                  </a:lnTo>
                  <a:lnTo>
                    <a:pt x="552005" y="1104011"/>
                  </a:lnTo>
                  <a:close/>
                </a:path>
              </a:pathLst>
            </a:custGeom>
            <a:ln w="12700">
              <a:solidFill>
                <a:srgbClr val="77787B"/>
              </a:solidFill>
            </a:ln>
          </p:spPr>
          <p:txBody>
            <a:bodyPr wrap="square" lIns="0" tIns="0" rIns="0" bIns="0" rtlCol="0"/>
            <a:lstStyle/>
            <a:p>
              <a:endParaRPr/>
            </a:p>
          </p:txBody>
        </p:sp>
        <p:sp>
          <p:nvSpPr>
            <p:cNvPr id="13" name="object 13"/>
            <p:cNvSpPr/>
            <p:nvPr/>
          </p:nvSpPr>
          <p:spPr>
            <a:xfrm>
              <a:off x="2948562" y="2570712"/>
              <a:ext cx="332105" cy="930910"/>
            </a:xfrm>
            <a:custGeom>
              <a:avLst/>
              <a:gdLst/>
              <a:ahLst/>
              <a:cxnLst/>
              <a:rect l="l" t="t" r="r" b="b"/>
              <a:pathLst>
                <a:path w="332104" h="930910">
                  <a:moveTo>
                    <a:pt x="187045" y="0"/>
                  </a:moveTo>
                  <a:lnTo>
                    <a:pt x="140573" y="1027"/>
                  </a:lnTo>
                  <a:lnTo>
                    <a:pt x="81786" y="39277"/>
                  </a:lnTo>
                  <a:lnTo>
                    <a:pt x="59851" y="106780"/>
                  </a:lnTo>
                  <a:lnTo>
                    <a:pt x="59845" y="467437"/>
                  </a:lnTo>
                  <a:lnTo>
                    <a:pt x="60029" y="622438"/>
                  </a:lnTo>
                  <a:lnTo>
                    <a:pt x="59491" y="629894"/>
                  </a:lnTo>
                  <a:lnTo>
                    <a:pt x="57702" y="636465"/>
                  </a:lnTo>
                  <a:lnTo>
                    <a:pt x="54432" y="642483"/>
                  </a:lnTo>
                  <a:lnTo>
                    <a:pt x="49450" y="648282"/>
                  </a:lnTo>
                  <a:lnTo>
                    <a:pt x="20455" y="686201"/>
                  </a:lnTo>
                  <a:lnTo>
                    <a:pt x="4126" y="728602"/>
                  </a:lnTo>
                  <a:lnTo>
                    <a:pt x="0" y="772891"/>
                  </a:lnTo>
                  <a:lnTo>
                    <a:pt x="7614" y="816472"/>
                  </a:lnTo>
                  <a:lnTo>
                    <a:pt x="26506" y="856752"/>
                  </a:lnTo>
                  <a:lnTo>
                    <a:pt x="56214" y="891135"/>
                  </a:lnTo>
                  <a:lnTo>
                    <a:pt x="96275" y="917027"/>
                  </a:lnTo>
                  <a:lnTo>
                    <a:pt x="141547" y="930433"/>
                  </a:lnTo>
                  <a:lnTo>
                    <a:pt x="187600" y="930607"/>
                  </a:lnTo>
                  <a:lnTo>
                    <a:pt x="231691" y="918313"/>
                  </a:lnTo>
                  <a:lnTo>
                    <a:pt x="259818" y="901177"/>
                  </a:lnTo>
                  <a:lnTo>
                    <a:pt x="159877" y="901177"/>
                  </a:lnTo>
                  <a:lnTo>
                    <a:pt x="118109" y="892732"/>
                  </a:lnTo>
                  <a:lnTo>
                    <a:pt x="81619" y="872299"/>
                  </a:lnTo>
                  <a:lnTo>
                    <a:pt x="53206" y="841714"/>
                  </a:lnTo>
                  <a:lnTo>
                    <a:pt x="35671" y="802816"/>
                  </a:lnTo>
                  <a:lnTo>
                    <a:pt x="30261" y="763293"/>
                  </a:lnTo>
                  <a:lnTo>
                    <a:pt x="35574" y="726690"/>
                  </a:lnTo>
                  <a:lnTo>
                    <a:pt x="51657" y="693315"/>
                  </a:lnTo>
                  <a:lnTo>
                    <a:pt x="78558" y="663471"/>
                  </a:lnTo>
                  <a:lnTo>
                    <a:pt x="84151" y="657744"/>
                  </a:lnTo>
                  <a:lnTo>
                    <a:pt x="87936" y="651667"/>
                  </a:lnTo>
                  <a:lnTo>
                    <a:pt x="90080" y="644894"/>
                  </a:lnTo>
                  <a:lnTo>
                    <a:pt x="90750" y="637081"/>
                  </a:lnTo>
                  <a:lnTo>
                    <a:pt x="90644" y="519308"/>
                  </a:lnTo>
                  <a:lnTo>
                    <a:pt x="90496" y="109637"/>
                  </a:lnTo>
                  <a:lnTo>
                    <a:pt x="99052" y="69303"/>
                  </a:lnTo>
                  <a:lnTo>
                    <a:pt x="127199" y="39685"/>
                  </a:lnTo>
                  <a:lnTo>
                    <a:pt x="165541" y="28817"/>
                  </a:lnTo>
                  <a:lnTo>
                    <a:pt x="237697" y="28817"/>
                  </a:lnTo>
                  <a:lnTo>
                    <a:pt x="228525" y="18518"/>
                  </a:lnTo>
                  <a:lnTo>
                    <a:pt x="187045" y="0"/>
                  </a:lnTo>
                  <a:close/>
                </a:path>
                <a:path w="332104" h="930910">
                  <a:moveTo>
                    <a:pt x="237697" y="28817"/>
                  </a:moveTo>
                  <a:lnTo>
                    <a:pt x="165541" y="28817"/>
                  </a:lnTo>
                  <a:lnTo>
                    <a:pt x="201982" y="38204"/>
                  </a:lnTo>
                  <a:lnTo>
                    <a:pt x="229371" y="63944"/>
                  </a:lnTo>
                  <a:lnTo>
                    <a:pt x="240560" y="102131"/>
                  </a:lnTo>
                  <a:lnTo>
                    <a:pt x="240893" y="135159"/>
                  </a:lnTo>
                  <a:lnTo>
                    <a:pt x="240817" y="201228"/>
                  </a:lnTo>
                  <a:lnTo>
                    <a:pt x="240724" y="571846"/>
                  </a:lnTo>
                  <a:lnTo>
                    <a:pt x="240624" y="622438"/>
                  </a:lnTo>
                  <a:lnTo>
                    <a:pt x="240547" y="648955"/>
                  </a:lnTo>
                  <a:lnTo>
                    <a:pt x="243646" y="655750"/>
                  </a:lnTo>
                  <a:lnTo>
                    <a:pt x="279793" y="694087"/>
                  </a:lnTo>
                  <a:lnTo>
                    <a:pt x="296613" y="731916"/>
                  </a:lnTo>
                  <a:lnTo>
                    <a:pt x="300887" y="771942"/>
                  </a:lnTo>
                  <a:lnTo>
                    <a:pt x="300951" y="772891"/>
                  </a:lnTo>
                  <a:lnTo>
                    <a:pt x="292211" y="813954"/>
                  </a:lnTo>
                  <a:lnTo>
                    <a:pt x="270839" y="851117"/>
                  </a:lnTo>
                  <a:lnTo>
                    <a:pt x="240050" y="879101"/>
                  </a:lnTo>
                  <a:lnTo>
                    <a:pt x="202258" y="896317"/>
                  </a:lnTo>
                  <a:lnTo>
                    <a:pt x="159877" y="901177"/>
                  </a:lnTo>
                  <a:lnTo>
                    <a:pt x="259818" y="901177"/>
                  </a:lnTo>
                  <a:lnTo>
                    <a:pt x="271078" y="894317"/>
                  </a:lnTo>
                  <a:lnTo>
                    <a:pt x="303018" y="859382"/>
                  </a:lnTo>
                  <a:lnTo>
                    <a:pt x="323732" y="817067"/>
                  </a:lnTo>
                  <a:lnTo>
                    <a:pt x="331616" y="771942"/>
                  </a:lnTo>
                  <a:lnTo>
                    <a:pt x="326923" y="726746"/>
                  </a:lnTo>
                  <a:lnTo>
                    <a:pt x="309903" y="684215"/>
                  </a:lnTo>
                  <a:lnTo>
                    <a:pt x="280806" y="647088"/>
                  </a:lnTo>
                  <a:lnTo>
                    <a:pt x="273669" y="640268"/>
                  </a:lnTo>
                  <a:lnTo>
                    <a:pt x="271065" y="633639"/>
                  </a:lnTo>
                  <a:lnTo>
                    <a:pt x="271204" y="584339"/>
                  </a:lnTo>
                  <a:lnTo>
                    <a:pt x="271281" y="363027"/>
                  </a:lnTo>
                  <a:lnTo>
                    <a:pt x="270963" y="363027"/>
                  </a:lnTo>
                  <a:lnTo>
                    <a:pt x="271077" y="309755"/>
                  </a:lnTo>
                  <a:lnTo>
                    <a:pt x="271269" y="261481"/>
                  </a:lnTo>
                  <a:lnTo>
                    <a:pt x="271377" y="215128"/>
                  </a:lnTo>
                  <a:lnTo>
                    <a:pt x="271285" y="168192"/>
                  </a:lnTo>
                  <a:lnTo>
                    <a:pt x="271224" y="149943"/>
                  </a:lnTo>
                  <a:lnTo>
                    <a:pt x="270557" y="96683"/>
                  </a:lnTo>
                  <a:lnTo>
                    <a:pt x="258525" y="52204"/>
                  </a:lnTo>
                  <a:lnTo>
                    <a:pt x="237697" y="28817"/>
                  </a:lnTo>
                  <a:close/>
                </a:path>
              </a:pathLst>
            </a:custGeom>
            <a:solidFill>
              <a:srgbClr val="77787B"/>
            </a:solidFill>
          </p:spPr>
          <p:txBody>
            <a:bodyPr wrap="square" lIns="0" tIns="0" rIns="0" bIns="0" rtlCol="0"/>
            <a:lstStyle/>
            <a:p>
              <a:endParaRPr/>
            </a:p>
          </p:txBody>
        </p:sp>
        <p:sp>
          <p:nvSpPr>
            <p:cNvPr id="14" name="object 14"/>
            <p:cNvSpPr/>
            <p:nvPr/>
          </p:nvSpPr>
          <p:spPr>
            <a:xfrm>
              <a:off x="2978825" y="2599527"/>
              <a:ext cx="271145" cy="872490"/>
            </a:xfrm>
            <a:custGeom>
              <a:avLst/>
              <a:gdLst/>
              <a:ahLst/>
              <a:cxnLst/>
              <a:rect l="l" t="t" r="r" b="b"/>
              <a:pathLst>
                <a:path w="271144" h="872489">
                  <a:moveTo>
                    <a:pt x="135280" y="0"/>
                  </a:moveTo>
                  <a:lnTo>
                    <a:pt x="96938" y="10868"/>
                  </a:lnTo>
                  <a:lnTo>
                    <a:pt x="68785" y="40488"/>
                  </a:lnTo>
                  <a:lnTo>
                    <a:pt x="60235" y="80832"/>
                  </a:lnTo>
                  <a:lnTo>
                    <a:pt x="60367" y="449877"/>
                  </a:lnTo>
                  <a:lnTo>
                    <a:pt x="60489" y="608276"/>
                  </a:lnTo>
                  <a:lnTo>
                    <a:pt x="59818" y="616082"/>
                  </a:lnTo>
                  <a:lnTo>
                    <a:pt x="57674" y="622851"/>
                  </a:lnTo>
                  <a:lnTo>
                    <a:pt x="53890" y="628927"/>
                  </a:lnTo>
                  <a:lnTo>
                    <a:pt x="48297" y="634654"/>
                  </a:lnTo>
                  <a:lnTo>
                    <a:pt x="21395" y="664497"/>
                  </a:lnTo>
                  <a:lnTo>
                    <a:pt x="5312" y="697873"/>
                  </a:lnTo>
                  <a:lnTo>
                    <a:pt x="0" y="734475"/>
                  </a:lnTo>
                  <a:lnTo>
                    <a:pt x="5409" y="773998"/>
                  </a:lnTo>
                  <a:lnTo>
                    <a:pt x="22939" y="812902"/>
                  </a:lnTo>
                  <a:lnTo>
                    <a:pt x="51353" y="843486"/>
                  </a:lnTo>
                  <a:lnTo>
                    <a:pt x="87846" y="863917"/>
                  </a:lnTo>
                  <a:lnTo>
                    <a:pt x="129615" y="872360"/>
                  </a:lnTo>
                  <a:lnTo>
                    <a:pt x="171996" y="867506"/>
                  </a:lnTo>
                  <a:lnTo>
                    <a:pt x="209788" y="850290"/>
                  </a:lnTo>
                  <a:lnTo>
                    <a:pt x="217589" y="843201"/>
                  </a:lnTo>
                  <a:lnTo>
                    <a:pt x="133857" y="843201"/>
                  </a:lnTo>
                  <a:lnTo>
                    <a:pt x="100549" y="837346"/>
                  </a:lnTo>
                  <a:lnTo>
                    <a:pt x="71247" y="821273"/>
                  </a:lnTo>
                  <a:lnTo>
                    <a:pt x="48130" y="796672"/>
                  </a:lnTo>
                  <a:lnTo>
                    <a:pt x="33374" y="765235"/>
                  </a:lnTo>
                  <a:lnTo>
                    <a:pt x="29586" y="731859"/>
                  </a:lnTo>
                  <a:lnTo>
                    <a:pt x="36625" y="699524"/>
                  </a:lnTo>
                  <a:lnTo>
                    <a:pt x="53609" y="670740"/>
                  </a:lnTo>
                  <a:lnTo>
                    <a:pt x="79653" y="648014"/>
                  </a:lnTo>
                  <a:lnTo>
                    <a:pt x="87743" y="642985"/>
                  </a:lnTo>
                  <a:lnTo>
                    <a:pt x="90308" y="637651"/>
                  </a:lnTo>
                  <a:lnTo>
                    <a:pt x="90191" y="518370"/>
                  </a:lnTo>
                  <a:lnTo>
                    <a:pt x="90074" y="205445"/>
                  </a:lnTo>
                  <a:lnTo>
                    <a:pt x="90155" y="80832"/>
                  </a:lnTo>
                  <a:lnTo>
                    <a:pt x="108990" y="38084"/>
                  </a:lnTo>
                  <a:lnTo>
                    <a:pt x="131713" y="29434"/>
                  </a:lnTo>
                  <a:lnTo>
                    <a:pt x="193052" y="29434"/>
                  </a:lnTo>
                  <a:lnTo>
                    <a:pt x="171720" y="9387"/>
                  </a:lnTo>
                  <a:lnTo>
                    <a:pt x="135280" y="0"/>
                  </a:lnTo>
                  <a:close/>
                </a:path>
                <a:path w="271144" h="872489">
                  <a:moveTo>
                    <a:pt x="193052" y="29434"/>
                  </a:moveTo>
                  <a:lnTo>
                    <a:pt x="131713" y="29434"/>
                  </a:lnTo>
                  <a:lnTo>
                    <a:pt x="143451" y="30153"/>
                  </a:lnTo>
                  <a:lnTo>
                    <a:pt x="155332" y="34223"/>
                  </a:lnTo>
                  <a:lnTo>
                    <a:pt x="180529" y="71117"/>
                  </a:lnTo>
                  <a:lnTo>
                    <a:pt x="181062" y="77111"/>
                  </a:lnTo>
                  <a:lnTo>
                    <a:pt x="180720" y="83182"/>
                  </a:lnTo>
                  <a:lnTo>
                    <a:pt x="180697" y="556855"/>
                  </a:lnTo>
                  <a:lnTo>
                    <a:pt x="180596" y="637651"/>
                  </a:lnTo>
                  <a:lnTo>
                    <a:pt x="182993" y="642896"/>
                  </a:lnTo>
                  <a:lnTo>
                    <a:pt x="191103" y="648014"/>
                  </a:lnTo>
                  <a:lnTo>
                    <a:pt x="217333" y="671017"/>
                  </a:lnTo>
                  <a:lnTo>
                    <a:pt x="234329" y="700027"/>
                  </a:lnTo>
                  <a:lnTo>
                    <a:pt x="241187" y="732553"/>
                  </a:lnTo>
                  <a:lnTo>
                    <a:pt x="237057" y="766150"/>
                  </a:lnTo>
                  <a:lnTo>
                    <a:pt x="221869" y="797968"/>
                  </a:lnTo>
                  <a:lnTo>
                    <a:pt x="198396" y="822320"/>
                  </a:lnTo>
                  <a:lnTo>
                    <a:pt x="168453" y="837850"/>
                  </a:lnTo>
                  <a:lnTo>
                    <a:pt x="133857" y="843201"/>
                  </a:lnTo>
                  <a:lnTo>
                    <a:pt x="217589" y="843201"/>
                  </a:lnTo>
                  <a:lnTo>
                    <a:pt x="240577" y="822307"/>
                  </a:lnTo>
                  <a:lnTo>
                    <a:pt x="261949" y="785149"/>
                  </a:lnTo>
                  <a:lnTo>
                    <a:pt x="270714" y="743961"/>
                  </a:lnTo>
                  <a:lnTo>
                    <a:pt x="266351" y="703102"/>
                  </a:lnTo>
                  <a:lnTo>
                    <a:pt x="249531" y="665275"/>
                  </a:lnTo>
                  <a:lnTo>
                    <a:pt x="220928" y="633181"/>
                  </a:lnTo>
                  <a:lnTo>
                    <a:pt x="213384" y="626932"/>
                  </a:lnTo>
                  <a:lnTo>
                    <a:pt x="210285" y="620138"/>
                  </a:lnTo>
                  <a:lnTo>
                    <a:pt x="210409" y="573345"/>
                  </a:lnTo>
                  <a:lnTo>
                    <a:pt x="210488" y="205445"/>
                  </a:lnTo>
                  <a:lnTo>
                    <a:pt x="210555" y="172410"/>
                  </a:lnTo>
                  <a:lnTo>
                    <a:pt x="210631" y="106341"/>
                  </a:lnTo>
                  <a:lnTo>
                    <a:pt x="210298" y="73314"/>
                  </a:lnTo>
                  <a:lnTo>
                    <a:pt x="199109" y="35127"/>
                  </a:lnTo>
                  <a:lnTo>
                    <a:pt x="193052" y="29434"/>
                  </a:lnTo>
                  <a:close/>
                </a:path>
              </a:pathLst>
            </a:custGeom>
            <a:solidFill>
              <a:srgbClr val="FFFFFF"/>
            </a:solidFill>
          </p:spPr>
          <p:txBody>
            <a:bodyPr wrap="square" lIns="0" tIns="0" rIns="0" bIns="0" rtlCol="0"/>
            <a:lstStyle/>
            <a:p>
              <a:endParaRPr/>
            </a:p>
          </p:txBody>
        </p:sp>
        <p:sp>
          <p:nvSpPr>
            <p:cNvPr id="15" name="object 15"/>
            <p:cNvSpPr/>
            <p:nvPr/>
          </p:nvSpPr>
          <p:spPr>
            <a:xfrm>
              <a:off x="3008412" y="2915622"/>
              <a:ext cx="212090" cy="527685"/>
            </a:xfrm>
            <a:custGeom>
              <a:avLst/>
              <a:gdLst/>
              <a:ahLst/>
              <a:cxnLst/>
              <a:rect l="l" t="t" r="r" b="b"/>
              <a:pathLst>
                <a:path w="212089" h="527685">
                  <a:moveTo>
                    <a:pt x="102124" y="0"/>
                  </a:moveTo>
                  <a:lnTo>
                    <a:pt x="63824" y="28997"/>
                  </a:lnTo>
                  <a:lnTo>
                    <a:pt x="60445" y="53676"/>
                  </a:lnTo>
                  <a:lnTo>
                    <a:pt x="60507" y="147299"/>
                  </a:lnTo>
                  <a:lnTo>
                    <a:pt x="60714" y="321560"/>
                  </a:lnTo>
                  <a:lnTo>
                    <a:pt x="58149" y="326894"/>
                  </a:lnTo>
                  <a:lnTo>
                    <a:pt x="50072" y="331924"/>
                  </a:lnTo>
                  <a:lnTo>
                    <a:pt x="24028" y="354643"/>
                  </a:lnTo>
                  <a:lnTo>
                    <a:pt x="7043" y="383427"/>
                  </a:lnTo>
                  <a:lnTo>
                    <a:pt x="0" y="415761"/>
                  </a:lnTo>
                  <a:lnTo>
                    <a:pt x="3780" y="449132"/>
                  </a:lnTo>
                  <a:lnTo>
                    <a:pt x="18536" y="480574"/>
                  </a:lnTo>
                  <a:lnTo>
                    <a:pt x="41655" y="505175"/>
                  </a:lnTo>
                  <a:lnTo>
                    <a:pt x="70960" y="521250"/>
                  </a:lnTo>
                  <a:lnTo>
                    <a:pt x="104275" y="527110"/>
                  </a:lnTo>
                  <a:lnTo>
                    <a:pt x="138865" y="521759"/>
                  </a:lnTo>
                  <a:lnTo>
                    <a:pt x="168804" y="506229"/>
                  </a:lnTo>
                  <a:lnTo>
                    <a:pt x="192276" y="481877"/>
                  </a:lnTo>
                  <a:lnTo>
                    <a:pt x="192508" y="481390"/>
                  </a:lnTo>
                  <a:lnTo>
                    <a:pt x="113013" y="481390"/>
                  </a:lnTo>
                  <a:lnTo>
                    <a:pt x="101786" y="480895"/>
                  </a:lnTo>
                  <a:lnTo>
                    <a:pt x="63283" y="463245"/>
                  </a:lnTo>
                  <a:lnTo>
                    <a:pt x="46249" y="425078"/>
                  </a:lnTo>
                  <a:lnTo>
                    <a:pt x="46021" y="413597"/>
                  </a:lnTo>
                  <a:lnTo>
                    <a:pt x="50415" y="407641"/>
                  </a:lnTo>
                  <a:lnTo>
                    <a:pt x="68665" y="406346"/>
                  </a:lnTo>
                  <a:lnTo>
                    <a:pt x="209460" y="406346"/>
                  </a:lnTo>
                  <a:lnTo>
                    <a:pt x="204736" y="383935"/>
                  </a:lnTo>
                  <a:lnTo>
                    <a:pt x="187739" y="354920"/>
                  </a:lnTo>
                  <a:lnTo>
                    <a:pt x="161451" y="331860"/>
                  </a:lnTo>
                  <a:lnTo>
                    <a:pt x="153412" y="326805"/>
                  </a:lnTo>
                  <a:lnTo>
                    <a:pt x="150923" y="321344"/>
                  </a:lnTo>
                  <a:lnTo>
                    <a:pt x="151090" y="257249"/>
                  </a:lnTo>
                  <a:lnTo>
                    <a:pt x="151138" y="81643"/>
                  </a:lnTo>
                  <a:lnTo>
                    <a:pt x="151138" y="43871"/>
                  </a:lnTo>
                  <a:lnTo>
                    <a:pt x="125738" y="4784"/>
                  </a:lnTo>
                  <a:lnTo>
                    <a:pt x="113859" y="715"/>
                  </a:lnTo>
                  <a:lnTo>
                    <a:pt x="102124" y="0"/>
                  </a:lnTo>
                  <a:close/>
                </a:path>
                <a:path w="212089" h="527685">
                  <a:moveTo>
                    <a:pt x="209460" y="406346"/>
                  </a:moveTo>
                  <a:lnTo>
                    <a:pt x="68665" y="406346"/>
                  </a:lnTo>
                  <a:lnTo>
                    <a:pt x="73326" y="411121"/>
                  </a:lnTo>
                  <a:lnTo>
                    <a:pt x="75205" y="422957"/>
                  </a:lnTo>
                  <a:lnTo>
                    <a:pt x="104491" y="451659"/>
                  </a:lnTo>
                  <a:lnTo>
                    <a:pt x="115718" y="453323"/>
                  </a:lnTo>
                  <a:lnTo>
                    <a:pt x="120925" y="458682"/>
                  </a:lnTo>
                  <a:lnTo>
                    <a:pt x="119287" y="476894"/>
                  </a:lnTo>
                  <a:lnTo>
                    <a:pt x="113013" y="481390"/>
                  </a:lnTo>
                  <a:lnTo>
                    <a:pt x="192508" y="481390"/>
                  </a:lnTo>
                  <a:lnTo>
                    <a:pt x="207463" y="450059"/>
                  </a:lnTo>
                  <a:lnTo>
                    <a:pt x="211593" y="416462"/>
                  </a:lnTo>
                  <a:lnTo>
                    <a:pt x="209460" y="406346"/>
                  </a:lnTo>
                  <a:close/>
                </a:path>
                <a:path w="212089" h="527685">
                  <a:moveTo>
                    <a:pt x="151140" y="43887"/>
                  </a:moveTo>
                  <a:lnTo>
                    <a:pt x="151142" y="53676"/>
                  </a:lnTo>
                  <a:lnTo>
                    <a:pt x="151469" y="47672"/>
                  </a:lnTo>
                  <a:lnTo>
                    <a:pt x="151140" y="43887"/>
                  </a:lnTo>
                  <a:close/>
                </a:path>
              </a:pathLst>
            </a:custGeom>
            <a:solidFill>
              <a:srgbClr val="898BAA"/>
            </a:solidFill>
          </p:spPr>
          <p:txBody>
            <a:bodyPr wrap="square" lIns="0" tIns="0" rIns="0" bIns="0" rtlCol="0"/>
            <a:lstStyle/>
            <a:p>
              <a:endParaRPr/>
            </a:p>
          </p:txBody>
        </p:sp>
        <p:pic>
          <p:nvPicPr>
            <p:cNvPr id="16" name="object 16"/>
            <p:cNvPicPr/>
            <p:nvPr/>
          </p:nvPicPr>
          <p:blipFill>
            <a:blip r:embed="rId3" cstate="print"/>
            <a:stretch>
              <a:fillRect/>
            </a:stretch>
          </p:blipFill>
          <p:spPr>
            <a:xfrm>
              <a:off x="3054435" y="3321960"/>
              <a:ext cx="74904" cy="75044"/>
            </a:xfrm>
            <a:prstGeom prst="rect">
              <a:avLst/>
            </a:prstGeom>
          </p:spPr>
        </p:pic>
      </p:grpSp>
      <p:sp>
        <p:nvSpPr>
          <p:cNvPr id="17" name="object 17"/>
          <p:cNvSpPr txBox="1"/>
          <p:nvPr/>
        </p:nvSpPr>
        <p:spPr>
          <a:xfrm>
            <a:off x="6859300" y="3786120"/>
            <a:ext cx="4119879" cy="2080895"/>
          </a:xfrm>
          <a:prstGeom prst="rect">
            <a:avLst/>
          </a:prstGeom>
        </p:spPr>
        <p:txBody>
          <a:bodyPr vert="horz" wrap="square" lIns="0" tIns="42544" rIns="0" bIns="0" rtlCol="0">
            <a:spAutoFit/>
          </a:bodyPr>
          <a:lstStyle/>
          <a:p>
            <a:pPr marL="1195070" marR="30480" indent="-1157605">
              <a:lnSpc>
                <a:spcPts val="2340"/>
              </a:lnSpc>
              <a:spcBef>
                <a:spcPts val="334"/>
              </a:spcBef>
            </a:pPr>
            <a:r>
              <a:rPr sz="2100" b="1" spc="-45" dirty="0">
                <a:solidFill>
                  <a:srgbClr val="898BAA"/>
                </a:solidFill>
                <a:latin typeface="Coloplast"/>
                <a:cs typeface="Coloplast"/>
              </a:rPr>
              <a:t>Taux</a:t>
            </a:r>
            <a:r>
              <a:rPr sz="2100" b="1" dirty="0">
                <a:solidFill>
                  <a:srgbClr val="898BAA"/>
                </a:solidFill>
                <a:latin typeface="Coloplast"/>
                <a:cs typeface="Coloplast"/>
              </a:rPr>
              <a:t> d’humidité </a:t>
            </a:r>
            <a:r>
              <a:rPr sz="2100" b="1" spc="-10" dirty="0">
                <a:solidFill>
                  <a:srgbClr val="898BAA"/>
                </a:solidFill>
                <a:latin typeface="Coloplast"/>
                <a:cs typeface="Coloplast"/>
              </a:rPr>
              <a:t>élevé</a:t>
            </a:r>
            <a:r>
              <a:rPr sz="2100" b="1" spc="5" dirty="0">
                <a:solidFill>
                  <a:srgbClr val="898BAA"/>
                </a:solidFill>
                <a:latin typeface="Coloplast"/>
                <a:cs typeface="Coloplast"/>
              </a:rPr>
              <a:t> </a:t>
            </a:r>
            <a:r>
              <a:rPr sz="2100" b="1" dirty="0">
                <a:solidFill>
                  <a:srgbClr val="898BAA"/>
                </a:solidFill>
                <a:latin typeface="Coloplast"/>
                <a:cs typeface="Coloplast"/>
              </a:rPr>
              <a:t>à l’interface </a:t>
            </a:r>
            <a:r>
              <a:rPr sz="2100" b="1" spc="-515" dirty="0">
                <a:solidFill>
                  <a:srgbClr val="898BAA"/>
                </a:solidFill>
                <a:latin typeface="Coloplast"/>
                <a:cs typeface="Coloplast"/>
              </a:rPr>
              <a:t> </a:t>
            </a:r>
            <a:r>
              <a:rPr sz="2100" b="1" dirty="0">
                <a:solidFill>
                  <a:srgbClr val="898BAA"/>
                </a:solidFill>
                <a:latin typeface="Coloplast"/>
                <a:cs typeface="Coloplast"/>
              </a:rPr>
              <a:t>pe</a:t>
            </a:r>
            <a:r>
              <a:rPr sz="2100" b="1" spc="-5" dirty="0">
                <a:solidFill>
                  <a:srgbClr val="898BAA"/>
                </a:solidFill>
                <a:latin typeface="Coloplast"/>
                <a:cs typeface="Coloplast"/>
              </a:rPr>
              <a:t>a</a:t>
            </a:r>
            <a:r>
              <a:rPr sz="2100" b="1" spc="10" dirty="0">
                <a:solidFill>
                  <a:srgbClr val="898BAA"/>
                </a:solidFill>
                <a:latin typeface="Coloplast"/>
                <a:cs typeface="Coloplast"/>
              </a:rPr>
              <a:t>u</a:t>
            </a:r>
            <a:r>
              <a:rPr sz="2100" b="1" spc="-15" dirty="0">
                <a:solidFill>
                  <a:srgbClr val="898BAA"/>
                </a:solidFill>
                <a:latin typeface="Coloplast"/>
                <a:cs typeface="Coloplast"/>
              </a:rPr>
              <a:t>-</a:t>
            </a:r>
            <a:r>
              <a:rPr sz="2100" b="1" spc="5" dirty="0">
                <a:solidFill>
                  <a:srgbClr val="898BAA"/>
                </a:solidFill>
                <a:latin typeface="Coloplast"/>
                <a:cs typeface="Coloplast"/>
              </a:rPr>
              <a:t>su</a:t>
            </a:r>
            <a:r>
              <a:rPr sz="2100" b="1" dirty="0">
                <a:solidFill>
                  <a:srgbClr val="898BAA"/>
                </a:solidFill>
                <a:latin typeface="Coloplast"/>
                <a:cs typeface="Coloplast"/>
              </a:rPr>
              <a:t>ppo</a:t>
            </a:r>
            <a:r>
              <a:rPr sz="2100" b="1" spc="40" dirty="0">
                <a:solidFill>
                  <a:srgbClr val="898BAA"/>
                </a:solidFill>
                <a:latin typeface="Coloplast"/>
                <a:cs typeface="Coloplast"/>
              </a:rPr>
              <a:t>r</a:t>
            </a:r>
            <a:r>
              <a:rPr sz="2100" b="1" dirty="0">
                <a:solidFill>
                  <a:srgbClr val="898BAA"/>
                </a:solidFill>
                <a:latin typeface="Coloplast"/>
                <a:cs typeface="Coloplast"/>
              </a:rPr>
              <a:t>t</a:t>
            </a:r>
            <a:r>
              <a:rPr sz="2100" b="1" spc="-225" dirty="0">
                <a:solidFill>
                  <a:srgbClr val="898BAA"/>
                </a:solidFill>
                <a:latin typeface="Coloplast"/>
                <a:cs typeface="Coloplast"/>
              </a:rPr>
              <a:t> </a:t>
            </a:r>
            <a:r>
              <a:rPr sz="1800" b="1" spc="22" baseline="32407" dirty="0">
                <a:solidFill>
                  <a:srgbClr val="898BAA"/>
                </a:solidFill>
                <a:latin typeface="Coloplast"/>
                <a:cs typeface="Coloplast"/>
              </a:rPr>
              <a:t>1</a:t>
            </a:r>
            <a:endParaRPr sz="1800" baseline="32407">
              <a:latin typeface="Coloplast"/>
              <a:cs typeface="Coloplast"/>
            </a:endParaRPr>
          </a:p>
          <a:p>
            <a:pPr marL="808990" marR="250825" indent="-445770">
              <a:lnSpc>
                <a:spcPct val="109700"/>
              </a:lnSpc>
              <a:spcBef>
                <a:spcPts val="1510"/>
              </a:spcBef>
              <a:buChar char="•"/>
              <a:tabLst>
                <a:tab pos="496570" algn="l"/>
              </a:tabLst>
            </a:pPr>
            <a:r>
              <a:rPr sz="1600" spc="15" dirty="0">
                <a:solidFill>
                  <a:srgbClr val="58595B"/>
                </a:solidFill>
                <a:latin typeface="Coloplast"/>
                <a:cs typeface="Coloplast"/>
              </a:rPr>
              <a:t>Causé par </a:t>
            </a:r>
            <a:r>
              <a:rPr sz="1600" spc="10" dirty="0">
                <a:solidFill>
                  <a:srgbClr val="58595B"/>
                </a:solidFill>
                <a:latin typeface="Coloplast"/>
                <a:cs typeface="Coloplast"/>
              </a:rPr>
              <a:t>transpiration, </a:t>
            </a:r>
            <a:r>
              <a:rPr sz="1600" spc="15" dirty="0">
                <a:solidFill>
                  <a:srgbClr val="58595B"/>
                </a:solidFill>
                <a:latin typeface="Coloplast"/>
                <a:cs typeface="Coloplast"/>
              </a:rPr>
              <a:t>incontinence, </a:t>
            </a:r>
            <a:r>
              <a:rPr sz="1600" spc="-390" dirty="0">
                <a:solidFill>
                  <a:srgbClr val="58595B"/>
                </a:solidFill>
                <a:latin typeface="Coloplast"/>
                <a:cs typeface="Coloplast"/>
              </a:rPr>
              <a:t> </a:t>
            </a:r>
            <a:r>
              <a:rPr sz="1600" spc="15" dirty="0">
                <a:solidFill>
                  <a:srgbClr val="58595B"/>
                </a:solidFill>
                <a:latin typeface="Coloplast"/>
                <a:cs typeface="Coloplast"/>
              </a:rPr>
              <a:t>drainage</a:t>
            </a:r>
            <a:r>
              <a:rPr sz="1600" dirty="0">
                <a:solidFill>
                  <a:srgbClr val="58595B"/>
                </a:solidFill>
                <a:latin typeface="Coloplast"/>
                <a:cs typeface="Coloplast"/>
              </a:rPr>
              <a:t> </a:t>
            </a:r>
            <a:r>
              <a:rPr sz="1600" spc="10" dirty="0">
                <a:solidFill>
                  <a:srgbClr val="58595B"/>
                </a:solidFill>
                <a:latin typeface="Coloplast"/>
                <a:cs typeface="Coloplast"/>
              </a:rPr>
              <a:t>d’une</a:t>
            </a:r>
            <a:r>
              <a:rPr sz="1600" dirty="0">
                <a:solidFill>
                  <a:srgbClr val="58595B"/>
                </a:solidFill>
                <a:latin typeface="Coloplast"/>
                <a:cs typeface="Coloplast"/>
              </a:rPr>
              <a:t> </a:t>
            </a:r>
            <a:r>
              <a:rPr sz="1600" spc="10" dirty="0">
                <a:solidFill>
                  <a:srgbClr val="58595B"/>
                </a:solidFill>
                <a:latin typeface="Coloplast"/>
                <a:cs typeface="Coloplast"/>
              </a:rPr>
              <a:t>plaie</a:t>
            </a:r>
            <a:r>
              <a:rPr sz="1600" dirty="0">
                <a:solidFill>
                  <a:srgbClr val="58595B"/>
                </a:solidFill>
                <a:latin typeface="Coloplast"/>
                <a:cs typeface="Coloplast"/>
              </a:rPr>
              <a:t> </a:t>
            </a:r>
            <a:r>
              <a:rPr sz="1600" spc="10" dirty="0">
                <a:solidFill>
                  <a:srgbClr val="58595B"/>
                </a:solidFill>
                <a:latin typeface="Coloplast"/>
                <a:cs typeface="Coloplast"/>
              </a:rPr>
              <a:t>/</a:t>
            </a:r>
            <a:r>
              <a:rPr sz="1600" spc="5" dirty="0">
                <a:solidFill>
                  <a:srgbClr val="58595B"/>
                </a:solidFill>
                <a:latin typeface="Coloplast"/>
                <a:cs typeface="Coloplast"/>
              </a:rPr>
              <a:t> </a:t>
            </a:r>
            <a:r>
              <a:rPr sz="1600" spc="15" dirty="0">
                <a:solidFill>
                  <a:srgbClr val="58595B"/>
                </a:solidFill>
                <a:latin typeface="Coloplast"/>
                <a:cs typeface="Coloplast"/>
              </a:rPr>
              <a:t>fistule</a:t>
            </a:r>
            <a:endParaRPr sz="1600">
              <a:latin typeface="Coloplast"/>
              <a:cs typeface="Coloplast"/>
            </a:endParaRPr>
          </a:p>
          <a:p>
            <a:pPr marL="423545" indent="-132715">
              <a:lnSpc>
                <a:spcPct val="100000"/>
              </a:lnSpc>
              <a:spcBef>
                <a:spcPts val="844"/>
              </a:spcBef>
              <a:buChar char="•"/>
              <a:tabLst>
                <a:tab pos="424180" algn="l"/>
              </a:tabLst>
            </a:pPr>
            <a:r>
              <a:rPr sz="1600" spc="10" dirty="0">
                <a:solidFill>
                  <a:srgbClr val="898BAA"/>
                </a:solidFill>
                <a:latin typeface="Coloplast"/>
                <a:cs typeface="Coloplast"/>
              </a:rPr>
              <a:t>Fragilise</a:t>
            </a:r>
            <a:r>
              <a:rPr sz="1600" dirty="0">
                <a:solidFill>
                  <a:srgbClr val="898BAA"/>
                </a:solidFill>
                <a:latin typeface="Coloplast"/>
                <a:cs typeface="Coloplast"/>
              </a:rPr>
              <a:t> </a:t>
            </a:r>
            <a:r>
              <a:rPr sz="1600" spc="5" dirty="0">
                <a:solidFill>
                  <a:srgbClr val="898BAA"/>
                </a:solidFill>
                <a:latin typeface="Coloplast"/>
                <a:cs typeface="Coloplast"/>
              </a:rPr>
              <a:t>la</a:t>
            </a:r>
            <a:r>
              <a:rPr sz="1600" dirty="0">
                <a:solidFill>
                  <a:srgbClr val="898BAA"/>
                </a:solidFill>
                <a:latin typeface="Coloplast"/>
                <a:cs typeface="Coloplast"/>
              </a:rPr>
              <a:t> </a:t>
            </a:r>
            <a:r>
              <a:rPr sz="1600" spc="15" dirty="0">
                <a:solidFill>
                  <a:srgbClr val="898BAA"/>
                </a:solidFill>
                <a:latin typeface="Coloplast"/>
                <a:cs typeface="Coloplast"/>
              </a:rPr>
              <a:t>peau</a:t>
            </a:r>
            <a:r>
              <a:rPr sz="1600" dirty="0">
                <a:solidFill>
                  <a:srgbClr val="898BAA"/>
                </a:solidFill>
                <a:latin typeface="Coloplast"/>
                <a:cs typeface="Coloplast"/>
              </a:rPr>
              <a:t> </a:t>
            </a:r>
            <a:r>
              <a:rPr sz="1600" spc="15" dirty="0">
                <a:solidFill>
                  <a:srgbClr val="898BAA"/>
                </a:solidFill>
                <a:latin typeface="Coloplast"/>
                <a:cs typeface="Coloplast"/>
              </a:rPr>
              <a:t>et</a:t>
            </a:r>
            <a:r>
              <a:rPr sz="1600" dirty="0">
                <a:solidFill>
                  <a:srgbClr val="898BAA"/>
                </a:solidFill>
                <a:latin typeface="Coloplast"/>
                <a:cs typeface="Coloplast"/>
              </a:rPr>
              <a:t> </a:t>
            </a:r>
            <a:r>
              <a:rPr sz="1600" spc="20" dirty="0">
                <a:solidFill>
                  <a:srgbClr val="898BAA"/>
                </a:solidFill>
                <a:latin typeface="Coloplast"/>
                <a:cs typeface="Coloplast"/>
              </a:rPr>
              <a:t>augmente</a:t>
            </a:r>
            <a:r>
              <a:rPr sz="1600" dirty="0">
                <a:solidFill>
                  <a:srgbClr val="898BAA"/>
                </a:solidFill>
                <a:latin typeface="Coloplast"/>
                <a:cs typeface="Coloplast"/>
              </a:rPr>
              <a:t> </a:t>
            </a:r>
            <a:r>
              <a:rPr sz="1600" spc="5" dirty="0">
                <a:solidFill>
                  <a:srgbClr val="898BAA"/>
                </a:solidFill>
                <a:latin typeface="Coloplast"/>
                <a:cs typeface="Coloplast"/>
              </a:rPr>
              <a:t>la</a:t>
            </a:r>
            <a:r>
              <a:rPr sz="1600" dirty="0">
                <a:solidFill>
                  <a:srgbClr val="898BAA"/>
                </a:solidFill>
                <a:latin typeface="Coloplast"/>
                <a:cs typeface="Coloplast"/>
              </a:rPr>
              <a:t> </a:t>
            </a:r>
            <a:r>
              <a:rPr sz="1600" spc="15" dirty="0">
                <a:solidFill>
                  <a:srgbClr val="898BAA"/>
                </a:solidFill>
                <a:latin typeface="Coloplast"/>
                <a:cs typeface="Coloplast"/>
              </a:rPr>
              <a:t>friction</a:t>
            </a:r>
            <a:endParaRPr sz="1600">
              <a:latin typeface="Coloplast"/>
              <a:cs typeface="Coloplast"/>
            </a:endParaRPr>
          </a:p>
          <a:p>
            <a:pPr marL="878840" lvl="1" indent="-132715">
              <a:lnSpc>
                <a:spcPct val="100000"/>
              </a:lnSpc>
              <a:spcBef>
                <a:spcPts val="850"/>
              </a:spcBef>
              <a:buChar char="•"/>
              <a:tabLst>
                <a:tab pos="879475" algn="l"/>
              </a:tabLst>
            </a:pPr>
            <a:r>
              <a:rPr sz="1600" spc="15" dirty="0">
                <a:solidFill>
                  <a:srgbClr val="898BAA"/>
                </a:solidFill>
                <a:latin typeface="Coloplast"/>
                <a:cs typeface="Coloplast"/>
              </a:rPr>
              <a:t>Augmente</a:t>
            </a:r>
            <a:r>
              <a:rPr sz="1600" dirty="0">
                <a:solidFill>
                  <a:srgbClr val="898BAA"/>
                </a:solidFill>
                <a:latin typeface="Coloplast"/>
                <a:cs typeface="Coloplast"/>
              </a:rPr>
              <a:t> </a:t>
            </a:r>
            <a:r>
              <a:rPr sz="1600" spc="5" dirty="0">
                <a:solidFill>
                  <a:srgbClr val="898BAA"/>
                </a:solidFill>
                <a:latin typeface="Coloplast"/>
                <a:cs typeface="Coloplast"/>
              </a:rPr>
              <a:t>le</a:t>
            </a:r>
            <a:r>
              <a:rPr sz="1600" dirty="0">
                <a:solidFill>
                  <a:srgbClr val="898BAA"/>
                </a:solidFill>
                <a:latin typeface="Coloplast"/>
                <a:cs typeface="Coloplast"/>
              </a:rPr>
              <a:t> </a:t>
            </a:r>
            <a:r>
              <a:rPr sz="1600" spc="15" dirty="0">
                <a:solidFill>
                  <a:srgbClr val="898BAA"/>
                </a:solidFill>
                <a:latin typeface="Coloplast"/>
                <a:cs typeface="Coloplast"/>
              </a:rPr>
              <a:t>risque</a:t>
            </a:r>
            <a:r>
              <a:rPr sz="1600" spc="5" dirty="0">
                <a:solidFill>
                  <a:srgbClr val="898BAA"/>
                </a:solidFill>
                <a:latin typeface="Coloplast"/>
                <a:cs typeface="Coloplast"/>
              </a:rPr>
              <a:t> d’escarre</a:t>
            </a:r>
            <a:endParaRPr sz="1600">
              <a:latin typeface="Coloplast"/>
              <a:cs typeface="Coloplast"/>
            </a:endParaRPr>
          </a:p>
        </p:txBody>
      </p:sp>
      <p:grpSp>
        <p:nvGrpSpPr>
          <p:cNvPr id="18" name="object 18"/>
          <p:cNvGrpSpPr/>
          <p:nvPr/>
        </p:nvGrpSpPr>
        <p:grpSpPr>
          <a:xfrm>
            <a:off x="6366061" y="2477302"/>
            <a:ext cx="5106670" cy="3660775"/>
            <a:chOff x="6366061" y="2477302"/>
            <a:chExt cx="5106670" cy="3660775"/>
          </a:xfrm>
        </p:grpSpPr>
        <p:sp>
          <p:nvSpPr>
            <p:cNvPr id="19" name="object 19"/>
            <p:cNvSpPr/>
            <p:nvPr/>
          </p:nvSpPr>
          <p:spPr>
            <a:xfrm>
              <a:off x="6373491" y="3053297"/>
              <a:ext cx="5091430" cy="3077845"/>
            </a:xfrm>
            <a:custGeom>
              <a:avLst/>
              <a:gdLst/>
              <a:ahLst/>
              <a:cxnLst/>
              <a:rect l="l" t="t" r="r" b="b"/>
              <a:pathLst>
                <a:path w="5091430" h="3077845">
                  <a:moveTo>
                    <a:pt x="84239" y="0"/>
                  </a:moveTo>
                  <a:lnTo>
                    <a:pt x="51451" y="6620"/>
                  </a:lnTo>
                  <a:lnTo>
                    <a:pt x="24674" y="24674"/>
                  </a:lnTo>
                  <a:lnTo>
                    <a:pt x="6620" y="51451"/>
                  </a:lnTo>
                  <a:lnTo>
                    <a:pt x="0" y="84239"/>
                  </a:lnTo>
                  <a:lnTo>
                    <a:pt x="0" y="2993034"/>
                  </a:lnTo>
                  <a:lnTo>
                    <a:pt x="6620" y="3025822"/>
                  </a:lnTo>
                  <a:lnTo>
                    <a:pt x="24674" y="3052598"/>
                  </a:lnTo>
                  <a:lnTo>
                    <a:pt x="51451" y="3070653"/>
                  </a:lnTo>
                  <a:lnTo>
                    <a:pt x="84239" y="3077273"/>
                  </a:lnTo>
                  <a:lnTo>
                    <a:pt x="5006962" y="3077273"/>
                  </a:lnTo>
                  <a:lnTo>
                    <a:pt x="5039750" y="3070653"/>
                  </a:lnTo>
                  <a:lnTo>
                    <a:pt x="5066526" y="3052598"/>
                  </a:lnTo>
                  <a:lnTo>
                    <a:pt x="5084580" y="3025822"/>
                  </a:lnTo>
                  <a:lnTo>
                    <a:pt x="5091201" y="2993034"/>
                  </a:lnTo>
                  <a:lnTo>
                    <a:pt x="5091201" y="84239"/>
                  </a:lnTo>
                  <a:lnTo>
                    <a:pt x="5084580" y="51451"/>
                  </a:lnTo>
                  <a:lnTo>
                    <a:pt x="5066526" y="24674"/>
                  </a:lnTo>
                  <a:lnTo>
                    <a:pt x="5039750" y="6620"/>
                  </a:lnTo>
                  <a:lnTo>
                    <a:pt x="5006962" y="0"/>
                  </a:lnTo>
                  <a:lnTo>
                    <a:pt x="84239" y="0"/>
                  </a:lnTo>
                  <a:close/>
                </a:path>
              </a:pathLst>
            </a:custGeom>
            <a:ln w="14859">
              <a:solidFill>
                <a:srgbClr val="D1D3D4"/>
              </a:solidFill>
            </a:ln>
          </p:spPr>
          <p:txBody>
            <a:bodyPr wrap="square" lIns="0" tIns="0" rIns="0" bIns="0" rtlCol="0"/>
            <a:lstStyle/>
            <a:p>
              <a:endParaRPr/>
            </a:p>
          </p:txBody>
        </p:sp>
        <p:sp>
          <p:nvSpPr>
            <p:cNvPr id="20" name="object 20"/>
            <p:cNvSpPr/>
            <p:nvPr/>
          </p:nvSpPr>
          <p:spPr>
            <a:xfrm>
              <a:off x="8367084" y="2483652"/>
              <a:ext cx="1104265" cy="1104265"/>
            </a:xfrm>
            <a:custGeom>
              <a:avLst/>
              <a:gdLst/>
              <a:ahLst/>
              <a:cxnLst/>
              <a:rect l="l" t="t" r="r" b="b"/>
              <a:pathLst>
                <a:path w="1104265" h="1104264">
                  <a:moveTo>
                    <a:pt x="552005" y="0"/>
                  </a:moveTo>
                  <a:lnTo>
                    <a:pt x="504376" y="2026"/>
                  </a:lnTo>
                  <a:lnTo>
                    <a:pt x="457872" y="7994"/>
                  </a:lnTo>
                  <a:lnTo>
                    <a:pt x="412659" y="17738"/>
                  </a:lnTo>
                  <a:lnTo>
                    <a:pt x="368902" y="31093"/>
                  </a:lnTo>
                  <a:lnTo>
                    <a:pt x="326767" y="47893"/>
                  </a:lnTo>
                  <a:lnTo>
                    <a:pt x="286421" y="67972"/>
                  </a:lnTo>
                  <a:lnTo>
                    <a:pt x="248027" y="91164"/>
                  </a:lnTo>
                  <a:lnTo>
                    <a:pt x="211753" y="117304"/>
                  </a:lnTo>
                  <a:lnTo>
                    <a:pt x="177764" y="146226"/>
                  </a:lnTo>
                  <a:lnTo>
                    <a:pt x="146226" y="177764"/>
                  </a:lnTo>
                  <a:lnTo>
                    <a:pt x="117304" y="211753"/>
                  </a:lnTo>
                  <a:lnTo>
                    <a:pt x="91164" y="248027"/>
                  </a:lnTo>
                  <a:lnTo>
                    <a:pt x="67972" y="286421"/>
                  </a:lnTo>
                  <a:lnTo>
                    <a:pt x="47893" y="326767"/>
                  </a:lnTo>
                  <a:lnTo>
                    <a:pt x="31093" y="368902"/>
                  </a:lnTo>
                  <a:lnTo>
                    <a:pt x="17738" y="412659"/>
                  </a:lnTo>
                  <a:lnTo>
                    <a:pt x="7994" y="457872"/>
                  </a:lnTo>
                  <a:lnTo>
                    <a:pt x="2026" y="504376"/>
                  </a:lnTo>
                  <a:lnTo>
                    <a:pt x="0" y="552005"/>
                  </a:lnTo>
                  <a:lnTo>
                    <a:pt x="2026" y="599634"/>
                  </a:lnTo>
                  <a:lnTo>
                    <a:pt x="7994" y="646138"/>
                  </a:lnTo>
                  <a:lnTo>
                    <a:pt x="17738" y="691351"/>
                  </a:lnTo>
                  <a:lnTo>
                    <a:pt x="31093" y="735108"/>
                  </a:lnTo>
                  <a:lnTo>
                    <a:pt x="47893" y="777243"/>
                  </a:lnTo>
                  <a:lnTo>
                    <a:pt x="67972" y="817589"/>
                  </a:lnTo>
                  <a:lnTo>
                    <a:pt x="91164" y="855983"/>
                  </a:lnTo>
                  <a:lnTo>
                    <a:pt x="117304" y="892257"/>
                  </a:lnTo>
                  <a:lnTo>
                    <a:pt x="146226" y="926246"/>
                  </a:lnTo>
                  <a:lnTo>
                    <a:pt x="177764" y="957784"/>
                  </a:lnTo>
                  <a:lnTo>
                    <a:pt x="211753" y="986706"/>
                  </a:lnTo>
                  <a:lnTo>
                    <a:pt x="248027" y="1012846"/>
                  </a:lnTo>
                  <a:lnTo>
                    <a:pt x="286421" y="1036038"/>
                  </a:lnTo>
                  <a:lnTo>
                    <a:pt x="326767" y="1056117"/>
                  </a:lnTo>
                  <a:lnTo>
                    <a:pt x="368902" y="1072917"/>
                  </a:lnTo>
                  <a:lnTo>
                    <a:pt x="412659" y="1086272"/>
                  </a:lnTo>
                  <a:lnTo>
                    <a:pt x="457872" y="1096016"/>
                  </a:lnTo>
                  <a:lnTo>
                    <a:pt x="504376" y="1101984"/>
                  </a:lnTo>
                  <a:lnTo>
                    <a:pt x="552005" y="1104011"/>
                  </a:lnTo>
                  <a:lnTo>
                    <a:pt x="599634" y="1101984"/>
                  </a:lnTo>
                  <a:lnTo>
                    <a:pt x="646138" y="1096016"/>
                  </a:lnTo>
                  <a:lnTo>
                    <a:pt x="691351" y="1086272"/>
                  </a:lnTo>
                  <a:lnTo>
                    <a:pt x="735108" y="1072917"/>
                  </a:lnTo>
                  <a:lnTo>
                    <a:pt x="777243" y="1056117"/>
                  </a:lnTo>
                  <a:lnTo>
                    <a:pt x="817589" y="1036038"/>
                  </a:lnTo>
                  <a:lnTo>
                    <a:pt x="855983" y="1012846"/>
                  </a:lnTo>
                  <a:lnTo>
                    <a:pt x="892257" y="986706"/>
                  </a:lnTo>
                  <a:lnTo>
                    <a:pt x="926246" y="957784"/>
                  </a:lnTo>
                  <a:lnTo>
                    <a:pt x="957784" y="926246"/>
                  </a:lnTo>
                  <a:lnTo>
                    <a:pt x="986706" y="892257"/>
                  </a:lnTo>
                  <a:lnTo>
                    <a:pt x="1012846" y="855983"/>
                  </a:lnTo>
                  <a:lnTo>
                    <a:pt x="1036038" y="817589"/>
                  </a:lnTo>
                  <a:lnTo>
                    <a:pt x="1056117" y="777243"/>
                  </a:lnTo>
                  <a:lnTo>
                    <a:pt x="1072917" y="735108"/>
                  </a:lnTo>
                  <a:lnTo>
                    <a:pt x="1086272" y="691351"/>
                  </a:lnTo>
                  <a:lnTo>
                    <a:pt x="1096016" y="646138"/>
                  </a:lnTo>
                  <a:lnTo>
                    <a:pt x="1101984" y="599634"/>
                  </a:lnTo>
                  <a:lnTo>
                    <a:pt x="1104011" y="552005"/>
                  </a:lnTo>
                  <a:lnTo>
                    <a:pt x="1101984" y="504376"/>
                  </a:lnTo>
                  <a:lnTo>
                    <a:pt x="1096016" y="457872"/>
                  </a:lnTo>
                  <a:lnTo>
                    <a:pt x="1086272" y="412659"/>
                  </a:lnTo>
                  <a:lnTo>
                    <a:pt x="1072917" y="368902"/>
                  </a:lnTo>
                  <a:lnTo>
                    <a:pt x="1056117" y="326767"/>
                  </a:lnTo>
                  <a:lnTo>
                    <a:pt x="1036038" y="286421"/>
                  </a:lnTo>
                  <a:lnTo>
                    <a:pt x="1012846" y="248027"/>
                  </a:lnTo>
                  <a:lnTo>
                    <a:pt x="986706" y="211753"/>
                  </a:lnTo>
                  <a:lnTo>
                    <a:pt x="957784" y="177764"/>
                  </a:lnTo>
                  <a:lnTo>
                    <a:pt x="926246" y="146226"/>
                  </a:lnTo>
                  <a:lnTo>
                    <a:pt x="892257" y="117304"/>
                  </a:lnTo>
                  <a:lnTo>
                    <a:pt x="855983" y="91164"/>
                  </a:lnTo>
                  <a:lnTo>
                    <a:pt x="817589" y="67972"/>
                  </a:lnTo>
                  <a:lnTo>
                    <a:pt x="777243" y="47893"/>
                  </a:lnTo>
                  <a:lnTo>
                    <a:pt x="735108" y="31093"/>
                  </a:lnTo>
                  <a:lnTo>
                    <a:pt x="691351" y="17738"/>
                  </a:lnTo>
                  <a:lnTo>
                    <a:pt x="646138" y="7994"/>
                  </a:lnTo>
                  <a:lnTo>
                    <a:pt x="599634" y="2026"/>
                  </a:lnTo>
                  <a:lnTo>
                    <a:pt x="552005" y="0"/>
                  </a:lnTo>
                  <a:close/>
                </a:path>
              </a:pathLst>
            </a:custGeom>
            <a:solidFill>
              <a:srgbClr val="FFFFFF"/>
            </a:solidFill>
          </p:spPr>
          <p:txBody>
            <a:bodyPr wrap="square" lIns="0" tIns="0" rIns="0" bIns="0" rtlCol="0"/>
            <a:lstStyle/>
            <a:p>
              <a:endParaRPr/>
            </a:p>
          </p:txBody>
        </p:sp>
        <p:sp>
          <p:nvSpPr>
            <p:cNvPr id="21" name="object 21"/>
            <p:cNvSpPr/>
            <p:nvPr/>
          </p:nvSpPr>
          <p:spPr>
            <a:xfrm>
              <a:off x="8367084" y="2483652"/>
              <a:ext cx="1104265" cy="1104265"/>
            </a:xfrm>
            <a:custGeom>
              <a:avLst/>
              <a:gdLst/>
              <a:ahLst/>
              <a:cxnLst/>
              <a:rect l="l" t="t" r="r" b="b"/>
              <a:pathLst>
                <a:path w="1104265" h="1104264">
                  <a:moveTo>
                    <a:pt x="552005" y="1104011"/>
                  </a:moveTo>
                  <a:lnTo>
                    <a:pt x="599634" y="1101984"/>
                  </a:lnTo>
                  <a:lnTo>
                    <a:pt x="646138" y="1096016"/>
                  </a:lnTo>
                  <a:lnTo>
                    <a:pt x="691351" y="1086272"/>
                  </a:lnTo>
                  <a:lnTo>
                    <a:pt x="735108" y="1072917"/>
                  </a:lnTo>
                  <a:lnTo>
                    <a:pt x="777243" y="1056117"/>
                  </a:lnTo>
                  <a:lnTo>
                    <a:pt x="817589" y="1036038"/>
                  </a:lnTo>
                  <a:lnTo>
                    <a:pt x="855983" y="1012846"/>
                  </a:lnTo>
                  <a:lnTo>
                    <a:pt x="892257" y="986706"/>
                  </a:lnTo>
                  <a:lnTo>
                    <a:pt x="926246" y="957784"/>
                  </a:lnTo>
                  <a:lnTo>
                    <a:pt x="957784" y="926246"/>
                  </a:lnTo>
                  <a:lnTo>
                    <a:pt x="986706" y="892257"/>
                  </a:lnTo>
                  <a:lnTo>
                    <a:pt x="1012846" y="855983"/>
                  </a:lnTo>
                  <a:lnTo>
                    <a:pt x="1036038" y="817589"/>
                  </a:lnTo>
                  <a:lnTo>
                    <a:pt x="1056117" y="777243"/>
                  </a:lnTo>
                  <a:lnTo>
                    <a:pt x="1072917" y="735108"/>
                  </a:lnTo>
                  <a:lnTo>
                    <a:pt x="1086272" y="691351"/>
                  </a:lnTo>
                  <a:lnTo>
                    <a:pt x="1096016" y="646138"/>
                  </a:lnTo>
                  <a:lnTo>
                    <a:pt x="1101984" y="599634"/>
                  </a:lnTo>
                  <a:lnTo>
                    <a:pt x="1104011" y="552005"/>
                  </a:lnTo>
                  <a:lnTo>
                    <a:pt x="1101984" y="504376"/>
                  </a:lnTo>
                  <a:lnTo>
                    <a:pt x="1096016" y="457872"/>
                  </a:lnTo>
                  <a:lnTo>
                    <a:pt x="1086272" y="412659"/>
                  </a:lnTo>
                  <a:lnTo>
                    <a:pt x="1072917" y="368902"/>
                  </a:lnTo>
                  <a:lnTo>
                    <a:pt x="1056117" y="326767"/>
                  </a:lnTo>
                  <a:lnTo>
                    <a:pt x="1036038" y="286421"/>
                  </a:lnTo>
                  <a:lnTo>
                    <a:pt x="1012846" y="248027"/>
                  </a:lnTo>
                  <a:lnTo>
                    <a:pt x="986706" y="211753"/>
                  </a:lnTo>
                  <a:lnTo>
                    <a:pt x="957784" y="177764"/>
                  </a:lnTo>
                  <a:lnTo>
                    <a:pt x="926246" y="146226"/>
                  </a:lnTo>
                  <a:lnTo>
                    <a:pt x="892257" y="117304"/>
                  </a:lnTo>
                  <a:lnTo>
                    <a:pt x="855983" y="91164"/>
                  </a:lnTo>
                  <a:lnTo>
                    <a:pt x="817589" y="67972"/>
                  </a:lnTo>
                  <a:lnTo>
                    <a:pt x="777243" y="47893"/>
                  </a:lnTo>
                  <a:lnTo>
                    <a:pt x="735108" y="31093"/>
                  </a:lnTo>
                  <a:lnTo>
                    <a:pt x="691351" y="17738"/>
                  </a:lnTo>
                  <a:lnTo>
                    <a:pt x="646138" y="7994"/>
                  </a:lnTo>
                  <a:lnTo>
                    <a:pt x="599634" y="2026"/>
                  </a:lnTo>
                  <a:lnTo>
                    <a:pt x="552005" y="0"/>
                  </a:lnTo>
                  <a:lnTo>
                    <a:pt x="504376" y="2026"/>
                  </a:lnTo>
                  <a:lnTo>
                    <a:pt x="457872" y="7994"/>
                  </a:lnTo>
                  <a:lnTo>
                    <a:pt x="412659" y="17738"/>
                  </a:lnTo>
                  <a:lnTo>
                    <a:pt x="368902" y="31093"/>
                  </a:lnTo>
                  <a:lnTo>
                    <a:pt x="326767" y="47893"/>
                  </a:lnTo>
                  <a:lnTo>
                    <a:pt x="286421" y="67972"/>
                  </a:lnTo>
                  <a:lnTo>
                    <a:pt x="248027" y="91164"/>
                  </a:lnTo>
                  <a:lnTo>
                    <a:pt x="211753" y="117304"/>
                  </a:lnTo>
                  <a:lnTo>
                    <a:pt x="177764" y="146226"/>
                  </a:lnTo>
                  <a:lnTo>
                    <a:pt x="146226" y="177764"/>
                  </a:lnTo>
                  <a:lnTo>
                    <a:pt x="117304" y="211753"/>
                  </a:lnTo>
                  <a:lnTo>
                    <a:pt x="91164" y="248027"/>
                  </a:lnTo>
                  <a:lnTo>
                    <a:pt x="67972" y="286421"/>
                  </a:lnTo>
                  <a:lnTo>
                    <a:pt x="47893" y="326767"/>
                  </a:lnTo>
                  <a:lnTo>
                    <a:pt x="31093" y="368902"/>
                  </a:lnTo>
                  <a:lnTo>
                    <a:pt x="17738" y="412659"/>
                  </a:lnTo>
                  <a:lnTo>
                    <a:pt x="7994" y="457872"/>
                  </a:lnTo>
                  <a:lnTo>
                    <a:pt x="2026" y="504376"/>
                  </a:lnTo>
                  <a:lnTo>
                    <a:pt x="0" y="552005"/>
                  </a:lnTo>
                  <a:lnTo>
                    <a:pt x="2026" y="599634"/>
                  </a:lnTo>
                  <a:lnTo>
                    <a:pt x="7994" y="646138"/>
                  </a:lnTo>
                  <a:lnTo>
                    <a:pt x="17738" y="691351"/>
                  </a:lnTo>
                  <a:lnTo>
                    <a:pt x="31093" y="735108"/>
                  </a:lnTo>
                  <a:lnTo>
                    <a:pt x="47893" y="777243"/>
                  </a:lnTo>
                  <a:lnTo>
                    <a:pt x="67972" y="817589"/>
                  </a:lnTo>
                  <a:lnTo>
                    <a:pt x="91164" y="855983"/>
                  </a:lnTo>
                  <a:lnTo>
                    <a:pt x="117304" y="892257"/>
                  </a:lnTo>
                  <a:lnTo>
                    <a:pt x="146226" y="926246"/>
                  </a:lnTo>
                  <a:lnTo>
                    <a:pt x="177764" y="957784"/>
                  </a:lnTo>
                  <a:lnTo>
                    <a:pt x="211753" y="986706"/>
                  </a:lnTo>
                  <a:lnTo>
                    <a:pt x="248027" y="1012846"/>
                  </a:lnTo>
                  <a:lnTo>
                    <a:pt x="286421" y="1036038"/>
                  </a:lnTo>
                  <a:lnTo>
                    <a:pt x="326767" y="1056117"/>
                  </a:lnTo>
                  <a:lnTo>
                    <a:pt x="368902" y="1072917"/>
                  </a:lnTo>
                  <a:lnTo>
                    <a:pt x="412659" y="1086272"/>
                  </a:lnTo>
                  <a:lnTo>
                    <a:pt x="457872" y="1096016"/>
                  </a:lnTo>
                  <a:lnTo>
                    <a:pt x="504376" y="1101984"/>
                  </a:lnTo>
                  <a:lnTo>
                    <a:pt x="552005" y="1104011"/>
                  </a:lnTo>
                  <a:close/>
                </a:path>
              </a:pathLst>
            </a:custGeom>
            <a:ln w="12700">
              <a:solidFill>
                <a:srgbClr val="77787B"/>
              </a:solidFill>
            </a:ln>
          </p:spPr>
          <p:txBody>
            <a:bodyPr wrap="square" lIns="0" tIns="0" rIns="0" bIns="0" rtlCol="0"/>
            <a:lstStyle/>
            <a:p>
              <a:endParaRPr/>
            </a:p>
          </p:txBody>
        </p:sp>
        <p:sp>
          <p:nvSpPr>
            <p:cNvPr id="22" name="object 22"/>
            <p:cNvSpPr/>
            <p:nvPr/>
          </p:nvSpPr>
          <p:spPr>
            <a:xfrm>
              <a:off x="8664972" y="2680055"/>
              <a:ext cx="508634" cy="711835"/>
            </a:xfrm>
            <a:custGeom>
              <a:avLst/>
              <a:gdLst/>
              <a:ahLst/>
              <a:cxnLst/>
              <a:rect l="l" t="t" r="r" b="b"/>
              <a:pathLst>
                <a:path w="508634" h="711835">
                  <a:moveTo>
                    <a:pt x="254118" y="0"/>
                  </a:moveTo>
                  <a:lnTo>
                    <a:pt x="204319" y="46661"/>
                  </a:lnTo>
                  <a:lnTo>
                    <a:pt x="181355" y="79698"/>
                  </a:lnTo>
                  <a:lnTo>
                    <a:pt x="158831" y="112993"/>
                  </a:lnTo>
                  <a:lnTo>
                    <a:pt x="136745" y="146545"/>
                  </a:lnTo>
                  <a:lnTo>
                    <a:pt x="114677" y="182013"/>
                  </a:lnTo>
                  <a:lnTo>
                    <a:pt x="92269" y="221038"/>
                  </a:lnTo>
                  <a:lnTo>
                    <a:pt x="69518" y="263618"/>
                  </a:lnTo>
                  <a:lnTo>
                    <a:pt x="46422" y="309752"/>
                  </a:lnTo>
                  <a:lnTo>
                    <a:pt x="26066" y="354911"/>
                  </a:lnTo>
                  <a:lnTo>
                    <a:pt x="11534" y="394506"/>
                  </a:lnTo>
                  <a:lnTo>
                    <a:pt x="24" y="455941"/>
                  </a:lnTo>
                  <a:lnTo>
                    <a:pt x="0" y="457936"/>
                  </a:lnTo>
                  <a:lnTo>
                    <a:pt x="4557" y="507844"/>
                  </a:lnTo>
                  <a:lnTo>
                    <a:pt x="18487" y="554770"/>
                  </a:lnTo>
                  <a:lnTo>
                    <a:pt x="41711" y="597787"/>
                  </a:lnTo>
                  <a:lnTo>
                    <a:pt x="74235" y="636892"/>
                  </a:lnTo>
                  <a:lnTo>
                    <a:pt x="113329" y="669405"/>
                  </a:lnTo>
                  <a:lnTo>
                    <a:pt x="156347" y="692631"/>
                  </a:lnTo>
                  <a:lnTo>
                    <a:pt x="203280" y="706567"/>
                  </a:lnTo>
                  <a:lnTo>
                    <a:pt x="254118" y="711212"/>
                  </a:lnTo>
                  <a:lnTo>
                    <a:pt x="304944" y="706567"/>
                  </a:lnTo>
                  <a:lnTo>
                    <a:pt x="351865" y="692631"/>
                  </a:lnTo>
                  <a:lnTo>
                    <a:pt x="394884" y="669405"/>
                  </a:lnTo>
                  <a:lnTo>
                    <a:pt x="434001" y="636892"/>
                  </a:lnTo>
                  <a:lnTo>
                    <a:pt x="459198" y="606577"/>
                  </a:lnTo>
                  <a:lnTo>
                    <a:pt x="116056" y="606577"/>
                  </a:lnTo>
                  <a:lnTo>
                    <a:pt x="109592" y="604329"/>
                  </a:lnTo>
                  <a:lnTo>
                    <a:pt x="81562" y="573797"/>
                  </a:lnTo>
                  <a:lnTo>
                    <a:pt x="54141" y="519775"/>
                  </a:lnTo>
                  <a:lnTo>
                    <a:pt x="49724" y="491540"/>
                  </a:lnTo>
                  <a:lnTo>
                    <a:pt x="52645" y="457936"/>
                  </a:lnTo>
                  <a:lnTo>
                    <a:pt x="71332" y="414240"/>
                  </a:lnTo>
                  <a:lnTo>
                    <a:pt x="94331" y="398059"/>
                  </a:lnTo>
                  <a:lnTo>
                    <a:pt x="497591" y="398059"/>
                  </a:lnTo>
                  <a:lnTo>
                    <a:pt x="496680" y="394506"/>
                  </a:lnTo>
                  <a:lnTo>
                    <a:pt x="486537" y="366890"/>
                  </a:lnTo>
                  <a:lnTo>
                    <a:pt x="139056" y="366890"/>
                  </a:lnTo>
                  <a:lnTo>
                    <a:pt x="129271" y="364915"/>
                  </a:lnTo>
                  <a:lnTo>
                    <a:pt x="121278" y="359530"/>
                  </a:lnTo>
                  <a:lnTo>
                    <a:pt x="115887" y="351545"/>
                  </a:lnTo>
                  <a:lnTo>
                    <a:pt x="113910" y="341769"/>
                  </a:lnTo>
                  <a:lnTo>
                    <a:pt x="115887" y="331971"/>
                  </a:lnTo>
                  <a:lnTo>
                    <a:pt x="121278" y="323975"/>
                  </a:lnTo>
                  <a:lnTo>
                    <a:pt x="129271" y="318586"/>
                  </a:lnTo>
                  <a:lnTo>
                    <a:pt x="139056" y="316610"/>
                  </a:lnTo>
                  <a:lnTo>
                    <a:pt x="464879" y="316610"/>
                  </a:lnTo>
                  <a:lnTo>
                    <a:pt x="461788" y="309752"/>
                  </a:lnTo>
                  <a:lnTo>
                    <a:pt x="438682" y="263618"/>
                  </a:lnTo>
                  <a:lnTo>
                    <a:pt x="415937" y="221038"/>
                  </a:lnTo>
                  <a:lnTo>
                    <a:pt x="393546" y="182013"/>
                  </a:lnTo>
                  <a:lnTo>
                    <a:pt x="371504" y="146545"/>
                  </a:lnTo>
                  <a:lnTo>
                    <a:pt x="349398" y="112993"/>
                  </a:lnTo>
                  <a:lnTo>
                    <a:pt x="326859" y="79698"/>
                  </a:lnTo>
                  <a:lnTo>
                    <a:pt x="303894" y="46661"/>
                  </a:lnTo>
                  <a:lnTo>
                    <a:pt x="280509" y="13881"/>
                  </a:lnTo>
                  <a:lnTo>
                    <a:pt x="262017" y="868"/>
                  </a:lnTo>
                  <a:lnTo>
                    <a:pt x="254118" y="0"/>
                  </a:lnTo>
                  <a:close/>
                </a:path>
                <a:path w="508634" h="711835">
                  <a:moveTo>
                    <a:pt x="497591" y="398059"/>
                  </a:moveTo>
                  <a:lnTo>
                    <a:pt x="94331" y="398059"/>
                  </a:lnTo>
                  <a:lnTo>
                    <a:pt x="103648" y="399688"/>
                  </a:lnTo>
                  <a:lnTo>
                    <a:pt x="111992" y="405231"/>
                  </a:lnTo>
                  <a:lnTo>
                    <a:pt x="117693" y="413768"/>
                  </a:lnTo>
                  <a:lnTo>
                    <a:pt x="119871" y="423619"/>
                  </a:lnTo>
                  <a:lnTo>
                    <a:pt x="118484" y="433601"/>
                  </a:lnTo>
                  <a:lnTo>
                    <a:pt x="113491" y="442531"/>
                  </a:lnTo>
                  <a:lnTo>
                    <a:pt x="105112" y="455941"/>
                  </a:lnTo>
                  <a:lnTo>
                    <a:pt x="98605" y="481460"/>
                  </a:lnTo>
                  <a:lnTo>
                    <a:pt x="105460" y="516908"/>
                  </a:lnTo>
                  <a:lnTo>
                    <a:pt x="137164" y="560108"/>
                  </a:lnTo>
                  <a:lnTo>
                    <a:pt x="143032" y="568563"/>
                  </a:lnTo>
                  <a:lnTo>
                    <a:pt x="145371" y="578419"/>
                  </a:lnTo>
                  <a:lnTo>
                    <a:pt x="144115" y="588474"/>
                  </a:lnTo>
                  <a:lnTo>
                    <a:pt x="139196" y="597522"/>
                  </a:lnTo>
                  <a:lnTo>
                    <a:pt x="134713" y="602919"/>
                  </a:lnTo>
                  <a:lnTo>
                    <a:pt x="128617" y="605840"/>
                  </a:lnTo>
                  <a:lnTo>
                    <a:pt x="116056" y="606577"/>
                  </a:lnTo>
                  <a:lnTo>
                    <a:pt x="459198" y="606577"/>
                  </a:lnTo>
                  <a:lnTo>
                    <a:pt x="466504" y="597787"/>
                  </a:lnTo>
                  <a:lnTo>
                    <a:pt x="489730" y="554770"/>
                  </a:lnTo>
                  <a:lnTo>
                    <a:pt x="503672" y="507844"/>
                  </a:lnTo>
                  <a:lnTo>
                    <a:pt x="508236" y="457936"/>
                  </a:lnTo>
                  <a:lnTo>
                    <a:pt x="508212" y="455941"/>
                  </a:lnTo>
                  <a:lnTo>
                    <a:pt x="505410" y="428539"/>
                  </a:lnTo>
                  <a:lnTo>
                    <a:pt x="497591" y="398059"/>
                  </a:lnTo>
                  <a:close/>
                </a:path>
                <a:path w="508634" h="711835">
                  <a:moveTo>
                    <a:pt x="464879" y="316610"/>
                  </a:moveTo>
                  <a:lnTo>
                    <a:pt x="139056" y="316610"/>
                  </a:lnTo>
                  <a:lnTo>
                    <a:pt x="148839" y="318586"/>
                  </a:lnTo>
                  <a:lnTo>
                    <a:pt x="156828" y="323975"/>
                  </a:lnTo>
                  <a:lnTo>
                    <a:pt x="162214" y="331971"/>
                  </a:lnTo>
                  <a:lnTo>
                    <a:pt x="164189" y="341769"/>
                  </a:lnTo>
                  <a:lnTo>
                    <a:pt x="162214" y="351545"/>
                  </a:lnTo>
                  <a:lnTo>
                    <a:pt x="156828" y="359530"/>
                  </a:lnTo>
                  <a:lnTo>
                    <a:pt x="148839" y="364915"/>
                  </a:lnTo>
                  <a:lnTo>
                    <a:pt x="139056" y="366890"/>
                  </a:lnTo>
                  <a:lnTo>
                    <a:pt x="486537" y="366890"/>
                  </a:lnTo>
                  <a:lnTo>
                    <a:pt x="482138" y="354911"/>
                  </a:lnTo>
                  <a:lnTo>
                    <a:pt x="464879" y="316610"/>
                  </a:lnTo>
                  <a:close/>
                </a:path>
              </a:pathLst>
            </a:custGeom>
            <a:solidFill>
              <a:srgbClr val="898BAA"/>
            </a:solidFill>
          </p:spPr>
          <p:txBody>
            <a:bodyPr wrap="square" lIns="0" tIns="0" rIns="0" bIns="0" rtlCol="0"/>
            <a:lstStyle/>
            <a:p>
              <a:endParaRPr/>
            </a:p>
          </p:txBody>
        </p:sp>
      </p:grpSp>
      <p:sp>
        <p:nvSpPr>
          <p:cNvPr id="23" name="object 23"/>
          <p:cNvSpPr txBox="1"/>
          <p:nvPr/>
        </p:nvSpPr>
        <p:spPr>
          <a:xfrm>
            <a:off x="716201" y="6274925"/>
            <a:ext cx="78581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58595B"/>
                </a:solidFill>
                <a:latin typeface="Coloplast"/>
                <a:cs typeface="Coloplast"/>
              </a:rPr>
              <a:t>1- World Union</a:t>
            </a:r>
            <a:r>
              <a:rPr sz="900" spc="5" dirty="0">
                <a:solidFill>
                  <a:srgbClr val="58595B"/>
                </a:solidFill>
                <a:latin typeface="Coloplast"/>
                <a:cs typeface="Coloplast"/>
              </a:rPr>
              <a:t> </a:t>
            </a:r>
            <a:r>
              <a:rPr sz="900" dirty="0">
                <a:solidFill>
                  <a:srgbClr val="58595B"/>
                </a:solidFill>
                <a:latin typeface="Coloplast"/>
                <a:cs typeface="Coloplast"/>
              </a:rPr>
              <a:t>of Wound</a:t>
            </a:r>
            <a:r>
              <a:rPr sz="900" spc="5" dirty="0">
                <a:solidFill>
                  <a:srgbClr val="58595B"/>
                </a:solidFill>
                <a:latin typeface="Coloplast"/>
                <a:cs typeface="Coloplast"/>
              </a:rPr>
              <a:t> </a:t>
            </a:r>
            <a:r>
              <a:rPr sz="900" dirty="0">
                <a:solidFill>
                  <a:srgbClr val="58595B"/>
                </a:solidFill>
                <a:latin typeface="Coloplast"/>
                <a:cs typeface="Coloplast"/>
              </a:rPr>
              <a:t>Healing Societies (WUWHS)</a:t>
            </a:r>
            <a:r>
              <a:rPr sz="900" spc="5" dirty="0">
                <a:solidFill>
                  <a:srgbClr val="58595B"/>
                </a:solidFill>
                <a:latin typeface="Coloplast"/>
                <a:cs typeface="Coloplast"/>
              </a:rPr>
              <a:t> </a:t>
            </a:r>
            <a:r>
              <a:rPr sz="900" dirty="0">
                <a:solidFill>
                  <a:srgbClr val="58595B"/>
                </a:solidFill>
                <a:latin typeface="Coloplast"/>
                <a:cs typeface="Coloplast"/>
              </a:rPr>
              <a:t>Document </a:t>
            </a:r>
            <a:r>
              <a:rPr sz="900" spc="-5" dirty="0">
                <a:solidFill>
                  <a:srgbClr val="58595B"/>
                </a:solidFill>
                <a:latin typeface="Coloplast"/>
                <a:cs typeface="Coloplast"/>
              </a:rPr>
              <a:t>consensuel</a:t>
            </a:r>
            <a:r>
              <a:rPr sz="900" spc="5" dirty="0">
                <a:solidFill>
                  <a:srgbClr val="58595B"/>
                </a:solidFill>
                <a:latin typeface="Coloplast"/>
                <a:cs typeface="Coloplast"/>
              </a:rPr>
              <a:t> </a:t>
            </a:r>
            <a:r>
              <a:rPr sz="900" dirty="0">
                <a:solidFill>
                  <a:srgbClr val="58595B"/>
                </a:solidFill>
                <a:latin typeface="Coloplast"/>
                <a:cs typeface="Coloplast"/>
              </a:rPr>
              <a:t>. </a:t>
            </a:r>
            <a:r>
              <a:rPr sz="900" spc="-5" dirty="0">
                <a:solidFill>
                  <a:srgbClr val="58595B"/>
                </a:solidFill>
                <a:latin typeface="Coloplast"/>
                <a:cs typeface="Coloplast"/>
              </a:rPr>
              <a:t>Rôle</a:t>
            </a:r>
            <a:r>
              <a:rPr sz="900" spc="5" dirty="0">
                <a:solidFill>
                  <a:srgbClr val="58595B"/>
                </a:solidFill>
                <a:latin typeface="Coloplast"/>
                <a:cs typeface="Coloplast"/>
              </a:rPr>
              <a:t> </a:t>
            </a:r>
            <a:r>
              <a:rPr sz="900" dirty="0">
                <a:solidFill>
                  <a:srgbClr val="58595B"/>
                </a:solidFill>
                <a:latin typeface="Coloplast"/>
                <a:cs typeface="Coloplast"/>
              </a:rPr>
              <a:t>des pansements dans</a:t>
            </a:r>
            <a:r>
              <a:rPr sz="900" spc="5" dirty="0">
                <a:solidFill>
                  <a:srgbClr val="58595B"/>
                </a:solidFill>
                <a:latin typeface="Coloplast"/>
                <a:cs typeface="Coloplast"/>
              </a:rPr>
              <a:t> </a:t>
            </a:r>
            <a:r>
              <a:rPr sz="900" dirty="0">
                <a:solidFill>
                  <a:srgbClr val="58595B"/>
                </a:solidFill>
                <a:latin typeface="Coloplast"/>
                <a:cs typeface="Coloplast"/>
              </a:rPr>
              <a:t>la </a:t>
            </a:r>
            <a:r>
              <a:rPr sz="900" spc="-5" dirty="0">
                <a:solidFill>
                  <a:srgbClr val="58595B"/>
                </a:solidFill>
                <a:latin typeface="Coloplast"/>
                <a:cs typeface="Coloplast"/>
              </a:rPr>
              <a:t>prévention</a:t>
            </a:r>
            <a:r>
              <a:rPr sz="900" spc="5" dirty="0">
                <a:solidFill>
                  <a:srgbClr val="58595B"/>
                </a:solidFill>
                <a:latin typeface="Coloplast"/>
                <a:cs typeface="Coloplast"/>
              </a:rPr>
              <a:t> </a:t>
            </a:r>
            <a:r>
              <a:rPr sz="900" dirty="0">
                <a:solidFill>
                  <a:srgbClr val="58595B"/>
                </a:solidFill>
                <a:latin typeface="Coloplast"/>
                <a:cs typeface="Coloplast"/>
              </a:rPr>
              <a:t>des </a:t>
            </a:r>
            <a:r>
              <a:rPr sz="900" spc="-5" dirty="0">
                <a:solidFill>
                  <a:srgbClr val="58595B"/>
                </a:solidFill>
                <a:latin typeface="Coloplast"/>
                <a:cs typeface="Coloplast"/>
              </a:rPr>
              <a:t>escarres.</a:t>
            </a:r>
            <a:r>
              <a:rPr sz="900" dirty="0">
                <a:solidFill>
                  <a:srgbClr val="58595B"/>
                </a:solidFill>
                <a:latin typeface="Coloplast"/>
                <a:cs typeface="Coloplast"/>
              </a:rPr>
              <a:t> Wounds</a:t>
            </a:r>
            <a:r>
              <a:rPr sz="900" spc="5" dirty="0">
                <a:solidFill>
                  <a:srgbClr val="58595B"/>
                </a:solidFill>
                <a:latin typeface="Coloplast"/>
                <a:cs typeface="Coloplast"/>
              </a:rPr>
              <a:t> </a:t>
            </a:r>
            <a:r>
              <a:rPr sz="900" spc="-5" dirty="0">
                <a:solidFill>
                  <a:srgbClr val="58595B"/>
                </a:solidFill>
                <a:latin typeface="Coloplast"/>
                <a:cs typeface="Coloplast"/>
              </a:rPr>
              <a:t>International,</a:t>
            </a:r>
            <a:r>
              <a:rPr sz="900" dirty="0">
                <a:solidFill>
                  <a:srgbClr val="58595B"/>
                </a:solidFill>
                <a:latin typeface="Coloplast"/>
                <a:cs typeface="Coloplast"/>
              </a:rPr>
              <a:t> 2016.</a:t>
            </a:r>
            <a:endParaRPr sz="900">
              <a:latin typeface="Coloplast"/>
              <a:cs typeface="Colopla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 name="Objet 26" hidden="1">
            <a:extLst>
              <a:ext uri="{FF2B5EF4-FFF2-40B4-BE49-F238E27FC236}">
                <a16:creationId xmlns:a16="http://schemas.microsoft.com/office/drawing/2014/main" id="{C10D0697-FC3C-4E3A-9E22-32F8A4ECD303}"/>
              </a:ext>
            </a:extLst>
          </p:cNvPr>
          <p:cNvGraphicFramePr>
            <a:graphicFrameLocks noChangeAspect="1"/>
          </p:cNvGraphicFramePr>
          <p:nvPr>
            <p:custDataLst>
              <p:tags r:id="rId1"/>
            </p:custDataLst>
            <p:extLst>
              <p:ext uri="{D42A27DB-BD31-4B8C-83A1-F6EECF244321}">
                <p14:modId xmlns:p14="http://schemas.microsoft.com/office/powerpoint/2010/main" val="304874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Titre 23">
            <a:extLst>
              <a:ext uri="{FF2B5EF4-FFF2-40B4-BE49-F238E27FC236}">
                <a16:creationId xmlns:a16="http://schemas.microsoft.com/office/drawing/2014/main" id="{E8A3BE22-3DDF-4770-83F0-49EE907D98D0}"/>
              </a:ext>
            </a:extLst>
          </p:cNvPr>
          <p:cNvSpPr>
            <a:spLocks noGrp="1"/>
          </p:cNvSpPr>
          <p:nvPr>
            <p:ph type="title"/>
          </p:nvPr>
        </p:nvSpPr>
        <p:spPr/>
        <p:txBody>
          <a:bodyPr/>
          <a:lstStyle/>
          <a:p>
            <a:endParaRPr lang="fr-FR"/>
          </a:p>
        </p:txBody>
      </p:sp>
      <p:pic>
        <p:nvPicPr>
          <p:cNvPr id="26" name="Image 25">
            <a:extLst>
              <a:ext uri="{FF2B5EF4-FFF2-40B4-BE49-F238E27FC236}">
                <a16:creationId xmlns:a16="http://schemas.microsoft.com/office/drawing/2014/main" id="{A879AB42-0F74-402B-99E1-9769C7C8EE6E}"/>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3550366D-9D53-4144-AD73-AF821E5DEE01}"/>
              </a:ext>
            </a:extLst>
          </p:cNvPr>
          <p:cNvGraphicFramePr>
            <a:graphicFrameLocks noChangeAspect="1"/>
          </p:cNvGraphicFramePr>
          <p:nvPr>
            <p:custDataLst>
              <p:tags r:id="rId1"/>
            </p:custDataLst>
            <p:extLst>
              <p:ext uri="{D42A27DB-BD31-4B8C-83A1-F6EECF244321}">
                <p14:modId xmlns:p14="http://schemas.microsoft.com/office/powerpoint/2010/main" val="26487975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re 8">
            <a:extLst>
              <a:ext uri="{FF2B5EF4-FFF2-40B4-BE49-F238E27FC236}">
                <a16:creationId xmlns:a16="http://schemas.microsoft.com/office/drawing/2014/main" id="{D0F2DF0E-1FF2-41FA-9F88-9EAF644D3D0B}"/>
              </a:ext>
            </a:extLst>
          </p:cNvPr>
          <p:cNvSpPr>
            <a:spLocks noGrp="1"/>
          </p:cNvSpPr>
          <p:nvPr>
            <p:ph type="title"/>
          </p:nvPr>
        </p:nvSpPr>
        <p:spPr/>
        <p:txBody>
          <a:bodyPr/>
          <a:lstStyle/>
          <a:p>
            <a:endParaRPr lang="fr-FR"/>
          </a:p>
        </p:txBody>
      </p:sp>
      <p:pic>
        <p:nvPicPr>
          <p:cNvPr id="11" name="Image 10">
            <a:extLst>
              <a:ext uri="{FF2B5EF4-FFF2-40B4-BE49-F238E27FC236}">
                <a16:creationId xmlns:a16="http://schemas.microsoft.com/office/drawing/2014/main" id="{35C6FFEC-9682-4999-ADD4-A4A01E947A2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859F7FBB-B7F8-4520-815F-E09B5814AA2B}"/>
              </a:ext>
            </a:extLst>
          </p:cNvPr>
          <p:cNvGraphicFramePr>
            <a:graphicFrameLocks noChangeAspect="1"/>
          </p:cNvGraphicFramePr>
          <p:nvPr>
            <p:custDataLst>
              <p:tags r:id="rId1"/>
            </p:custDataLst>
            <p:extLst>
              <p:ext uri="{D42A27DB-BD31-4B8C-83A1-F6EECF244321}">
                <p14:modId xmlns:p14="http://schemas.microsoft.com/office/powerpoint/2010/main" val="2705320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re 8">
            <a:extLst>
              <a:ext uri="{FF2B5EF4-FFF2-40B4-BE49-F238E27FC236}">
                <a16:creationId xmlns:a16="http://schemas.microsoft.com/office/drawing/2014/main" id="{B9515624-FA31-48FA-97A3-E263FB4AD845}"/>
              </a:ext>
            </a:extLst>
          </p:cNvPr>
          <p:cNvSpPr>
            <a:spLocks noGrp="1"/>
          </p:cNvSpPr>
          <p:nvPr>
            <p:ph type="title"/>
          </p:nvPr>
        </p:nvSpPr>
        <p:spPr/>
        <p:txBody>
          <a:bodyPr/>
          <a:lstStyle/>
          <a:p>
            <a:endParaRPr lang="fr-FR"/>
          </a:p>
        </p:txBody>
      </p:sp>
      <p:pic>
        <p:nvPicPr>
          <p:cNvPr id="11" name="Image 10">
            <a:extLst>
              <a:ext uri="{FF2B5EF4-FFF2-40B4-BE49-F238E27FC236}">
                <a16:creationId xmlns:a16="http://schemas.microsoft.com/office/drawing/2014/main" id="{1B3805A7-B6F5-4582-B0EF-C3B51145B1A3}"/>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Objet 14" hidden="1">
            <a:extLst>
              <a:ext uri="{FF2B5EF4-FFF2-40B4-BE49-F238E27FC236}">
                <a16:creationId xmlns:a16="http://schemas.microsoft.com/office/drawing/2014/main" id="{457C3785-31AB-4C78-8B40-4CE1C1D6D890}"/>
              </a:ext>
            </a:extLst>
          </p:cNvPr>
          <p:cNvGraphicFramePr>
            <a:graphicFrameLocks noChangeAspect="1"/>
          </p:cNvGraphicFramePr>
          <p:nvPr>
            <p:custDataLst>
              <p:tags r:id="rId1"/>
            </p:custDataLst>
            <p:extLst>
              <p:ext uri="{D42A27DB-BD31-4B8C-83A1-F6EECF244321}">
                <p14:modId xmlns:p14="http://schemas.microsoft.com/office/powerpoint/2010/main" val="10886957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Titre 11">
            <a:extLst>
              <a:ext uri="{FF2B5EF4-FFF2-40B4-BE49-F238E27FC236}">
                <a16:creationId xmlns:a16="http://schemas.microsoft.com/office/drawing/2014/main" id="{B42577C9-3BAF-4C87-AE48-CBAFD89AC098}"/>
              </a:ext>
            </a:extLst>
          </p:cNvPr>
          <p:cNvSpPr>
            <a:spLocks noGrp="1"/>
          </p:cNvSpPr>
          <p:nvPr>
            <p:ph type="title"/>
          </p:nvPr>
        </p:nvSpPr>
        <p:spPr/>
        <p:txBody>
          <a:bodyPr/>
          <a:lstStyle/>
          <a:p>
            <a:endParaRPr lang="fr-FR" dirty="0"/>
          </a:p>
        </p:txBody>
      </p:sp>
      <p:pic>
        <p:nvPicPr>
          <p:cNvPr id="14" name="Image 13">
            <a:extLst>
              <a:ext uri="{FF2B5EF4-FFF2-40B4-BE49-F238E27FC236}">
                <a16:creationId xmlns:a16="http://schemas.microsoft.com/office/drawing/2014/main" id="{06ED2542-C8C8-458C-9E1B-639CD7FC641E}"/>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4" name="Objet 23" hidden="1">
            <a:extLst>
              <a:ext uri="{FF2B5EF4-FFF2-40B4-BE49-F238E27FC236}">
                <a16:creationId xmlns:a16="http://schemas.microsoft.com/office/drawing/2014/main" id="{6051D468-CF63-45EC-88E3-1D0F75E82C30}"/>
              </a:ext>
            </a:extLst>
          </p:cNvPr>
          <p:cNvGraphicFramePr>
            <a:graphicFrameLocks noChangeAspect="1"/>
          </p:cNvGraphicFramePr>
          <p:nvPr>
            <p:custDataLst>
              <p:tags r:id="rId1"/>
            </p:custDataLst>
            <p:extLst>
              <p:ext uri="{D42A27DB-BD31-4B8C-83A1-F6EECF244321}">
                <p14:modId xmlns:p14="http://schemas.microsoft.com/office/powerpoint/2010/main" val="1979045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itre 22">
            <a:extLst>
              <a:ext uri="{FF2B5EF4-FFF2-40B4-BE49-F238E27FC236}">
                <a16:creationId xmlns:a16="http://schemas.microsoft.com/office/drawing/2014/main" id="{32321E79-2F81-4039-9621-057660D91879}"/>
              </a:ext>
            </a:extLst>
          </p:cNvPr>
          <p:cNvSpPr>
            <a:spLocks noGrp="1"/>
          </p:cNvSpPr>
          <p:nvPr>
            <p:ph type="title"/>
          </p:nvPr>
        </p:nvSpPr>
        <p:spPr/>
        <p:txBody>
          <a:bodyPr/>
          <a:lstStyle/>
          <a:p>
            <a:endParaRPr lang="fr-FR"/>
          </a:p>
        </p:txBody>
      </p:sp>
      <p:pic>
        <p:nvPicPr>
          <p:cNvPr id="26" name="Image 25">
            <a:extLst>
              <a:ext uri="{FF2B5EF4-FFF2-40B4-BE49-F238E27FC236}">
                <a16:creationId xmlns:a16="http://schemas.microsoft.com/office/drawing/2014/main" id="{8F34E72A-EA68-496A-9E31-AF9610E196B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Objet 12" hidden="1">
            <a:extLst>
              <a:ext uri="{FF2B5EF4-FFF2-40B4-BE49-F238E27FC236}">
                <a16:creationId xmlns:a16="http://schemas.microsoft.com/office/drawing/2014/main" id="{9AE1D0B7-B00B-43C5-9E7A-0E314A16E2CC}"/>
              </a:ext>
            </a:extLst>
          </p:cNvPr>
          <p:cNvGraphicFramePr>
            <a:graphicFrameLocks noChangeAspect="1"/>
          </p:cNvGraphicFramePr>
          <p:nvPr>
            <p:custDataLst>
              <p:tags r:id="rId1"/>
            </p:custDataLst>
            <p:extLst>
              <p:ext uri="{D42A27DB-BD31-4B8C-83A1-F6EECF244321}">
                <p14:modId xmlns:p14="http://schemas.microsoft.com/office/powerpoint/2010/main" val="312131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Titre 11">
            <a:extLst>
              <a:ext uri="{FF2B5EF4-FFF2-40B4-BE49-F238E27FC236}">
                <a16:creationId xmlns:a16="http://schemas.microsoft.com/office/drawing/2014/main" id="{045786A0-9969-4F35-A006-9E9043182CA3}"/>
              </a:ext>
            </a:extLst>
          </p:cNvPr>
          <p:cNvSpPr>
            <a:spLocks noGrp="1"/>
          </p:cNvSpPr>
          <p:nvPr>
            <p:ph type="title"/>
          </p:nvPr>
        </p:nvSpPr>
        <p:spPr/>
        <p:txBody>
          <a:bodyPr/>
          <a:lstStyle/>
          <a:p>
            <a:endParaRPr lang="fr-FR"/>
          </a:p>
        </p:txBody>
      </p:sp>
      <p:pic>
        <p:nvPicPr>
          <p:cNvPr id="15" name="Image 14">
            <a:extLst>
              <a:ext uri="{FF2B5EF4-FFF2-40B4-BE49-F238E27FC236}">
                <a16:creationId xmlns:a16="http://schemas.microsoft.com/office/drawing/2014/main" id="{0E938350-1259-4B38-A834-2BE07FAD408A}"/>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EA6D2443-DED1-4534-BBC0-F7DAE35C289C}"/>
              </a:ext>
            </a:extLst>
          </p:cNvPr>
          <p:cNvGraphicFramePr>
            <a:graphicFrameLocks noChangeAspect="1"/>
          </p:cNvGraphicFramePr>
          <p:nvPr>
            <p:custDataLst>
              <p:tags r:id="rId1"/>
            </p:custDataLst>
            <p:extLst>
              <p:ext uri="{D42A27DB-BD31-4B8C-83A1-F6EECF244321}">
                <p14:modId xmlns:p14="http://schemas.microsoft.com/office/powerpoint/2010/main" val="2854612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re 6">
            <a:extLst>
              <a:ext uri="{FF2B5EF4-FFF2-40B4-BE49-F238E27FC236}">
                <a16:creationId xmlns:a16="http://schemas.microsoft.com/office/drawing/2014/main" id="{FA9C2CF3-A801-4FDF-8019-40CC9B133E3B}"/>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9A1724A1-0DC3-4721-B20F-2F4277375611}"/>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470CAC77-AE45-4520-87D8-A9D2059FA0B0}"/>
              </a:ext>
            </a:extLst>
          </p:cNvPr>
          <p:cNvGraphicFramePr>
            <a:graphicFrameLocks noChangeAspect="1"/>
          </p:cNvGraphicFramePr>
          <p:nvPr>
            <p:custDataLst>
              <p:tags r:id="rId1"/>
            </p:custDataLst>
            <p:extLst>
              <p:ext uri="{D42A27DB-BD31-4B8C-83A1-F6EECF244321}">
                <p14:modId xmlns:p14="http://schemas.microsoft.com/office/powerpoint/2010/main" val="31727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91E63A68-B62F-426E-A647-54D8F9F49198}"/>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6CFD4F9D-98A9-42F7-8B08-B63AD91D7B69}"/>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3" name="Objet 32" hidden="1">
            <a:extLst>
              <a:ext uri="{FF2B5EF4-FFF2-40B4-BE49-F238E27FC236}">
                <a16:creationId xmlns:a16="http://schemas.microsoft.com/office/drawing/2014/main" id="{96E29287-E544-4BB8-BCE5-F83119E4327B}"/>
              </a:ext>
            </a:extLst>
          </p:cNvPr>
          <p:cNvGraphicFramePr>
            <a:graphicFrameLocks noChangeAspect="1"/>
          </p:cNvGraphicFramePr>
          <p:nvPr>
            <p:custDataLst>
              <p:tags r:id="rId1"/>
            </p:custDataLst>
            <p:extLst>
              <p:ext uri="{D42A27DB-BD31-4B8C-83A1-F6EECF244321}">
                <p14:modId xmlns:p14="http://schemas.microsoft.com/office/powerpoint/2010/main" val="9241261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0" name="Titre 29">
            <a:extLst>
              <a:ext uri="{FF2B5EF4-FFF2-40B4-BE49-F238E27FC236}">
                <a16:creationId xmlns:a16="http://schemas.microsoft.com/office/drawing/2014/main" id="{87D4E901-5C4E-47C5-A5B6-B38196142599}"/>
              </a:ext>
            </a:extLst>
          </p:cNvPr>
          <p:cNvSpPr>
            <a:spLocks noGrp="1"/>
          </p:cNvSpPr>
          <p:nvPr>
            <p:ph type="title"/>
          </p:nvPr>
        </p:nvSpPr>
        <p:spPr/>
        <p:txBody>
          <a:bodyPr/>
          <a:lstStyle/>
          <a:p>
            <a:endParaRPr lang="fr-FR"/>
          </a:p>
        </p:txBody>
      </p:sp>
      <p:pic>
        <p:nvPicPr>
          <p:cNvPr id="32" name="Image 31">
            <a:extLst>
              <a:ext uri="{FF2B5EF4-FFF2-40B4-BE49-F238E27FC236}">
                <a16:creationId xmlns:a16="http://schemas.microsoft.com/office/drawing/2014/main" id="{ECD6D542-311D-42B9-A219-887433D248D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1" name="Objet 70" hidden="1">
            <a:extLst>
              <a:ext uri="{FF2B5EF4-FFF2-40B4-BE49-F238E27FC236}">
                <a16:creationId xmlns:a16="http://schemas.microsoft.com/office/drawing/2014/main" id="{B9BC66D6-D576-48A0-9592-9CF4EB7A9965}"/>
              </a:ext>
            </a:extLst>
          </p:cNvPr>
          <p:cNvGraphicFramePr>
            <a:graphicFrameLocks noChangeAspect="1"/>
          </p:cNvGraphicFramePr>
          <p:nvPr>
            <p:custDataLst>
              <p:tags r:id="rId1"/>
            </p:custDataLst>
            <p:extLst>
              <p:ext uri="{D42A27DB-BD31-4B8C-83A1-F6EECF244321}">
                <p14:modId xmlns:p14="http://schemas.microsoft.com/office/powerpoint/2010/main" val="1176392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8" name="Titre 67">
            <a:extLst>
              <a:ext uri="{FF2B5EF4-FFF2-40B4-BE49-F238E27FC236}">
                <a16:creationId xmlns:a16="http://schemas.microsoft.com/office/drawing/2014/main" id="{838FD4A8-7330-49E1-841F-7111114BB5F4}"/>
              </a:ext>
            </a:extLst>
          </p:cNvPr>
          <p:cNvSpPr>
            <a:spLocks noGrp="1"/>
          </p:cNvSpPr>
          <p:nvPr>
            <p:ph type="title"/>
          </p:nvPr>
        </p:nvSpPr>
        <p:spPr/>
        <p:txBody>
          <a:bodyPr/>
          <a:lstStyle/>
          <a:p>
            <a:endParaRPr lang="fr-FR"/>
          </a:p>
        </p:txBody>
      </p:sp>
      <p:pic>
        <p:nvPicPr>
          <p:cNvPr id="70" name="Image 69">
            <a:extLst>
              <a:ext uri="{FF2B5EF4-FFF2-40B4-BE49-F238E27FC236}">
                <a16:creationId xmlns:a16="http://schemas.microsoft.com/office/drawing/2014/main" id="{C4DFB4B3-3E4A-40A7-A6A8-5C375418E3B9}"/>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 name="Objet 51" hidden="1">
            <a:extLst>
              <a:ext uri="{FF2B5EF4-FFF2-40B4-BE49-F238E27FC236}">
                <a16:creationId xmlns:a16="http://schemas.microsoft.com/office/drawing/2014/main" id="{CD78AA10-4B66-439B-9ECE-0E56AC91F4BE}"/>
              </a:ext>
            </a:extLst>
          </p:cNvPr>
          <p:cNvGraphicFramePr>
            <a:graphicFrameLocks noChangeAspect="1"/>
          </p:cNvGraphicFramePr>
          <p:nvPr>
            <p:custDataLst>
              <p:tags r:id="rId1"/>
            </p:custDataLst>
            <p:extLst>
              <p:ext uri="{D42A27DB-BD31-4B8C-83A1-F6EECF244321}">
                <p14:modId xmlns:p14="http://schemas.microsoft.com/office/powerpoint/2010/main" val="25712194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9" name="Titre 48">
            <a:extLst>
              <a:ext uri="{FF2B5EF4-FFF2-40B4-BE49-F238E27FC236}">
                <a16:creationId xmlns:a16="http://schemas.microsoft.com/office/drawing/2014/main" id="{AA7FAD98-1CD5-4007-B057-6AB313AB45FC}"/>
              </a:ext>
            </a:extLst>
          </p:cNvPr>
          <p:cNvSpPr>
            <a:spLocks noGrp="1"/>
          </p:cNvSpPr>
          <p:nvPr>
            <p:ph type="title"/>
          </p:nvPr>
        </p:nvSpPr>
        <p:spPr/>
        <p:txBody>
          <a:bodyPr/>
          <a:lstStyle/>
          <a:p>
            <a:endParaRPr lang="fr-FR"/>
          </a:p>
        </p:txBody>
      </p:sp>
      <p:pic>
        <p:nvPicPr>
          <p:cNvPr id="51" name="Image 50">
            <a:extLst>
              <a:ext uri="{FF2B5EF4-FFF2-40B4-BE49-F238E27FC236}">
                <a16:creationId xmlns:a16="http://schemas.microsoft.com/office/drawing/2014/main" id="{4BE590B6-F20A-49C3-AD83-03ED0A0404EA}"/>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Objet 9" hidden="1">
            <a:extLst>
              <a:ext uri="{FF2B5EF4-FFF2-40B4-BE49-F238E27FC236}">
                <a16:creationId xmlns:a16="http://schemas.microsoft.com/office/drawing/2014/main" id="{0C65A341-0C7C-4828-9CE9-B761E93AA875}"/>
              </a:ext>
            </a:extLst>
          </p:cNvPr>
          <p:cNvGraphicFramePr>
            <a:graphicFrameLocks noChangeAspect="1"/>
          </p:cNvGraphicFramePr>
          <p:nvPr>
            <p:custDataLst>
              <p:tags r:id="rId1"/>
            </p:custDataLst>
            <p:extLst>
              <p:ext uri="{D42A27DB-BD31-4B8C-83A1-F6EECF244321}">
                <p14:modId xmlns:p14="http://schemas.microsoft.com/office/powerpoint/2010/main" val="22637322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re 6">
            <a:extLst>
              <a:ext uri="{FF2B5EF4-FFF2-40B4-BE49-F238E27FC236}">
                <a16:creationId xmlns:a16="http://schemas.microsoft.com/office/drawing/2014/main" id="{F272F0FA-862F-4322-8CC4-7617B614C83F}"/>
              </a:ext>
            </a:extLst>
          </p:cNvPr>
          <p:cNvSpPr>
            <a:spLocks noGrp="1"/>
          </p:cNvSpPr>
          <p:nvPr>
            <p:ph type="title"/>
          </p:nvPr>
        </p:nvSpPr>
        <p:spPr/>
        <p:txBody>
          <a:bodyPr/>
          <a:lstStyle/>
          <a:p>
            <a:endParaRPr lang="fr-FR"/>
          </a:p>
        </p:txBody>
      </p:sp>
      <p:pic>
        <p:nvPicPr>
          <p:cNvPr id="9" name="Image 8">
            <a:extLst>
              <a:ext uri="{FF2B5EF4-FFF2-40B4-BE49-F238E27FC236}">
                <a16:creationId xmlns:a16="http://schemas.microsoft.com/office/drawing/2014/main" id="{A75EB4EB-4D31-490A-B491-9A0775C533C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 name="Objet 26" hidden="1">
            <a:extLst>
              <a:ext uri="{FF2B5EF4-FFF2-40B4-BE49-F238E27FC236}">
                <a16:creationId xmlns:a16="http://schemas.microsoft.com/office/drawing/2014/main" id="{55A7CE92-29F2-428E-B3BC-A77BB55AF088}"/>
              </a:ext>
            </a:extLst>
          </p:cNvPr>
          <p:cNvGraphicFramePr>
            <a:graphicFrameLocks noChangeAspect="1"/>
          </p:cNvGraphicFramePr>
          <p:nvPr>
            <p:custDataLst>
              <p:tags r:id="rId1"/>
            </p:custDataLst>
            <p:extLst>
              <p:ext uri="{D42A27DB-BD31-4B8C-83A1-F6EECF244321}">
                <p14:modId xmlns:p14="http://schemas.microsoft.com/office/powerpoint/2010/main" val="1930850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Titre 23">
            <a:extLst>
              <a:ext uri="{FF2B5EF4-FFF2-40B4-BE49-F238E27FC236}">
                <a16:creationId xmlns:a16="http://schemas.microsoft.com/office/drawing/2014/main" id="{DA56E5A6-A3B4-41A5-AA08-57A73A63E41A}"/>
              </a:ext>
            </a:extLst>
          </p:cNvPr>
          <p:cNvSpPr>
            <a:spLocks noGrp="1"/>
          </p:cNvSpPr>
          <p:nvPr>
            <p:ph type="title"/>
          </p:nvPr>
        </p:nvSpPr>
        <p:spPr/>
        <p:txBody>
          <a:bodyPr/>
          <a:lstStyle/>
          <a:p>
            <a:endParaRPr lang="fr-FR"/>
          </a:p>
        </p:txBody>
      </p:sp>
      <p:pic>
        <p:nvPicPr>
          <p:cNvPr id="26" name="Image 25">
            <a:extLst>
              <a:ext uri="{FF2B5EF4-FFF2-40B4-BE49-F238E27FC236}">
                <a16:creationId xmlns:a16="http://schemas.microsoft.com/office/drawing/2014/main" id="{591ED4E0-96F9-4FB9-8F02-00521455A42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1" name="Objet 40" hidden="1">
            <a:extLst>
              <a:ext uri="{FF2B5EF4-FFF2-40B4-BE49-F238E27FC236}">
                <a16:creationId xmlns:a16="http://schemas.microsoft.com/office/drawing/2014/main" id="{BA638C84-5FB6-4FD6-AA99-6C2D92E40CD4}"/>
              </a:ext>
            </a:extLst>
          </p:cNvPr>
          <p:cNvGraphicFramePr>
            <a:graphicFrameLocks noChangeAspect="1"/>
          </p:cNvGraphicFramePr>
          <p:nvPr>
            <p:custDataLst>
              <p:tags r:id="rId1"/>
            </p:custDataLst>
            <p:extLst>
              <p:ext uri="{D42A27DB-BD31-4B8C-83A1-F6EECF244321}">
                <p14:modId xmlns:p14="http://schemas.microsoft.com/office/powerpoint/2010/main" val="525910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0" name="Titre 39">
            <a:extLst>
              <a:ext uri="{FF2B5EF4-FFF2-40B4-BE49-F238E27FC236}">
                <a16:creationId xmlns:a16="http://schemas.microsoft.com/office/drawing/2014/main" id="{8F824292-37B4-43F0-9A5B-FDA532CB3CB4}"/>
              </a:ext>
            </a:extLst>
          </p:cNvPr>
          <p:cNvSpPr>
            <a:spLocks noGrp="1"/>
          </p:cNvSpPr>
          <p:nvPr>
            <p:ph type="title"/>
          </p:nvPr>
        </p:nvSpPr>
        <p:spPr/>
        <p:txBody>
          <a:bodyPr/>
          <a:lstStyle/>
          <a:p>
            <a:endParaRPr lang="fr-FR"/>
          </a:p>
        </p:txBody>
      </p:sp>
      <p:pic>
        <p:nvPicPr>
          <p:cNvPr id="43" name="Image 42">
            <a:extLst>
              <a:ext uri="{FF2B5EF4-FFF2-40B4-BE49-F238E27FC236}">
                <a16:creationId xmlns:a16="http://schemas.microsoft.com/office/drawing/2014/main" id="{186B4F6D-6F3B-4259-B21F-80D9B090A325}"/>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3F1AE5C4-AD42-4945-B550-7580158A5724}"/>
              </a:ext>
            </a:extLst>
          </p:cNvPr>
          <p:cNvGraphicFramePr>
            <a:graphicFrameLocks noChangeAspect="1"/>
          </p:cNvGraphicFramePr>
          <p:nvPr>
            <p:custDataLst>
              <p:tags r:id="rId1"/>
            </p:custDataLst>
            <p:extLst>
              <p:ext uri="{D42A27DB-BD31-4B8C-83A1-F6EECF244321}">
                <p14:modId xmlns:p14="http://schemas.microsoft.com/office/powerpoint/2010/main" val="2260290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re 10">
            <a:extLst>
              <a:ext uri="{FF2B5EF4-FFF2-40B4-BE49-F238E27FC236}">
                <a16:creationId xmlns:a16="http://schemas.microsoft.com/office/drawing/2014/main" id="{B1848302-A1FA-4123-AA1E-FBEF57B8C32C}"/>
              </a:ext>
            </a:extLst>
          </p:cNvPr>
          <p:cNvSpPr>
            <a:spLocks noGrp="1"/>
          </p:cNvSpPr>
          <p:nvPr>
            <p:ph type="title"/>
          </p:nvPr>
        </p:nvSpPr>
        <p:spPr/>
        <p:txBody>
          <a:bodyPr/>
          <a:lstStyle/>
          <a:p>
            <a:endParaRPr lang="fr-FR"/>
          </a:p>
        </p:txBody>
      </p:sp>
      <p:pic>
        <p:nvPicPr>
          <p:cNvPr id="14" name="Image 13">
            <a:extLst>
              <a:ext uri="{FF2B5EF4-FFF2-40B4-BE49-F238E27FC236}">
                <a16:creationId xmlns:a16="http://schemas.microsoft.com/office/drawing/2014/main" id="{4471A04A-D6EF-452E-88C4-862E0F4B5508}"/>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FC54819C-723F-4C34-B273-774BD4716CD3}"/>
              </a:ext>
            </a:extLst>
          </p:cNvPr>
          <p:cNvGraphicFramePr>
            <a:graphicFrameLocks noChangeAspect="1"/>
          </p:cNvGraphicFramePr>
          <p:nvPr>
            <p:custDataLst>
              <p:tags r:id="rId1"/>
            </p:custDataLst>
            <p:extLst>
              <p:ext uri="{D42A27DB-BD31-4B8C-83A1-F6EECF244321}">
                <p14:modId xmlns:p14="http://schemas.microsoft.com/office/powerpoint/2010/main" val="1416364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re 10">
            <a:extLst>
              <a:ext uri="{FF2B5EF4-FFF2-40B4-BE49-F238E27FC236}">
                <a16:creationId xmlns:a16="http://schemas.microsoft.com/office/drawing/2014/main" id="{146B41DC-0F78-4080-99E0-7BF77292A70A}"/>
              </a:ext>
            </a:extLst>
          </p:cNvPr>
          <p:cNvSpPr>
            <a:spLocks noGrp="1"/>
          </p:cNvSpPr>
          <p:nvPr>
            <p:ph type="title"/>
          </p:nvPr>
        </p:nvSpPr>
        <p:spPr/>
        <p:txBody>
          <a:bodyPr/>
          <a:lstStyle/>
          <a:p>
            <a:endParaRPr lang="fr-FR"/>
          </a:p>
        </p:txBody>
      </p:sp>
      <p:pic>
        <p:nvPicPr>
          <p:cNvPr id="14" name="Image 13">
            <a:extLst>
              <a:ext uri="{FF2B5EF4-FFF2-40B4-BE49-F238E27FC236}">
                <a16:creationId xmlns:a16="http://schemas.microsoft.com/office/drawing/2014/main" id="{AFFE8C64-1667-4543-8B32-9437C60F9B5E}"/>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3" name="Objet 62" hidden="1">
            <a:extLst>
              <a:ext uri="{FF2B5EF4-FFF2-40B4-BE49-F238E27FC236}">
                <a16:creationId xmlns:a16="http://schemas.microsoft.com/office/drawing/2014/main" id="{B13BF333-5C7A-4447-BB82-7EB893AE717E}"/>
              </a:ext>
            </a:extLst>
          </p:cNvPr>
          <p:cNvGraphicFramePr>
            <a:graphicFrameLocks noChangeAspect="1"/>
          </p:cNvGraphicFramePr>
          <p:nvPr>
            <p:custDataLst>
              <p:tags r:id="rId1"/>
            </p:custDataLst>
            <p:extLst>
              <p:ext uri="{D42A27DB-BD31-4B8C-83A1-F6EECF244321}">
                <p14:modId xmlns:p14="http://schemas.microsoft.com/office/powerpoint/2010/main" val="3783171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0" name="Titre 59">
            <a:extLst>
              <a:ext uri="{FF2B5EF4-FFF2-40B4-BE49-F238E27FC236}">
                <a16:creationId xmlns:a16="http://schemas.microsoft.com/office/drawing/2014/main" id="{1B6F81BD-0B1D-49D9-9CFB-80E595B17313}"/>
              </a:ext>
            </a:extLst>
          </p:cNvPr>
          <p:cNvSpPr>
            <a:spLocks noGrp="1"/>
          </p:cNvSpPr>
          <p:nvPr>
            <p:ph type="title"/>
          </p:nvPr>
        </p:nvSpPr>
        <p:spPr/>
        <p:txBody>
          <a:bodyPr/>
          <a:lstStyle/>
          <a:p>
            <a:endParaRPr lang="fr-FR"/>
          </a:p>
        </p:txBody>
      </p:sp>
      <p:pic>
        <p:nvPicPr>
          <p:cNvPr id="62" name="Image 61">
            <a:extLst>
              <a:ext uri="{FF2B5EF4-FFF2-40B4-BE49-F238E27FC236}">
                <a16:creationId xmlns:a16="http://schemas.microsoft.com/office/drawing/2014/main" id="{2CF509B8-F48F-4525-835A-F811D28B3D28}"/>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1" name="Objet 40" hidden="1">
            <a:extLst>
              <a:ext uri="{FF2B5EF4-FFF2-40B4-BE49-F238E27FC236}">
                <a16:creationId xmlns:a16="http://schemas.microsoft.com/office/drawing/2014/main" id="{4DFABF0E-FBCA-4DD2-B53C-4299010BC6A7}"/>
              </a:ext>
            </a:extLst>
          </p:cNvPr>
          <p:cNvGraphicFramePr>
            <a:graphicFrameLocks noChangeAspect="1"/>
          </p:cNvGraphicFramePr>
          <p:nvPr>
            <p:custDataLst>
              <p:tags r:id="rId1"/>
            </p:custDataLst>
            <p:extLst>
              <p:ext uri="{D42A27DB-BD31-4B8C-83A1-F6EECF244321}">
                <p14:modId xmlns:p14="http://schemas.microsoft.com/office/powerpoint/2010/main" val="33124434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8" name="Titre 37">
            <a:extLst>
              <a:ext uri="{FF2B5EF4-FFF2-40B4-BE49-F238E27FC236}">
                <a16:creationId xmlns:a16="http://schemas.microsoft.com/office/drawing/2014/main" id="{7289D9FD-E4E6-4EEE-BE30-5F7EB21FC61B}"/>
              </a:ext>
            </a:extLst>
          </p:cNvPr>
          <p:cNvSpPr>
            <a:spLocks noGrp="1"/>
          </p:cNvSpPr>
          <p:nvPr>
            <p:ph type="title"/>
          </p:nvPr>
        </p:nvSpPr>
        <p:spPr/>
        <p:txBody>
          <a:bodyPr/>
          <a:lstStyle/>
          <a:p>
            <a:endParaRPr lang="fr-FR"/>
          </a:p>
        </p:txBody>
      </p:sp>
      <p:pic>
        <p:nvPicPr>
          <p:cNvPr id="40" name="Image 39">
            <a:extLst>
              <a:ext uri="{FF2B5EF4-FFF2-40B4-BE49-F238E27FC236}">
                <a16:creationId xmlns:a16="http://schemas.microsoft.com/office/drawing/2014/main" id="{79364621-8272-41D8-92C9-4B3BE27D7989}"/>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2" name="Objet 41" hidden="1">
            <a:extLst>
              <a:ext uri="{FF2B5EF4-FFF2-40B4-BE49-F238E27FC236}">
                <a16:creationId xmlns:a16="http://schemas.microsoft.com/office/drawing/2014/main" id="{0F8C39A9-F5C8-4BB8-8DEC-424C0004E0C9}"/>
              </a:ext>
            </a:extLst>
          </p:cNvPr>
          <p:cNvGraphicFramePr>
            <a:graphicFrameLocks noChangeAspect="1"/>
          </p:cNvGraphicFramePr>
          <p:nvPr>
            <p:custDataLst>
              <p:tags r:id="rId1"/>
            </p:custDataLst>
            <p:extLst>
              <p:ext uri="{D42A27DB-BD31-4B8C-83A1-F6EECF244321}">
                <p14:modId xmlns:p14="http://schemas.microsoft.com/office/powerpoint/2010/main" val="1224293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9" name="Titre 38">
            <a:extLst>
              <a:ext uri="{FF2B5EF4-FFF2-40B4-BE49-F238E27FC236}">
                <a16:creationId xmlns:a16="http://schemas.microsoft.com/office/drawing/2014/main" id="{2249F1FA-85B9-4B1C-8D05-8CF1D7DC2715}"/>
              </a:ext>
            </a:extLst>
          </p:cNvPr>
          <p:cNvSpPr>
            <a:spLocks noGrp="1"/>
          </p:cNvSpPr>
          <p:nvPr>
            <p:ph type="title"/>
          </p:nvPr>
        </p:nvSpPr>
        <p:spPr/>
        <p:txBody>
          <a:bodyPr/>
          <a:lstStyle/>
          <a:p>
            <a:endParaRPr lang="fr-FR"/>
          </a:p>
        </p:txBody>
      </p:sp>
      <p:pic>
        <p:nvPicPr>
          <p:cNvPr id="41" name="Image 40">
            <a:extLst>
              <a:ext uri="{FF2B5EF4-FFF2-40B4-BE49-F238E27FC236}">
                <a16:creationId xmlns:a16="http://schemas.microsoft.com/office/drawing/2014/main" id="{2455C54E-1EA3-4431-AF3A-1B130ECF802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C288308-23DF-44D0-8F38-14CAF2BE30A6}"/>
              </a:ext>
            </a:extLst>
          </p:cNvPr>
          <p:cNvGraphicFramePr>
            <a:graphicFrameLocks noChangeAspect="1"/>
          </p:cNvGraphicFramePr>
          <p:nvPr>
            <p:custDataLst>
              <p:tags r:id="rId1"/>
            </p:custDataLst>
            <p:extLst>
              <p:ext uri="{D42A27DB-BD31-4B8C-83A1-F6EECF244321}">
                <p14:modId xmlns:p14="http://schemas.microsoft.com/office/powerpoint/2010/main" val="26405629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Titre 18">
            <a:extLst>
              <a:ext uri="{FF2B5EF4-FFF2-40B4-BE49-F238E27FC236}">
                <a16:creationId xmlns:a16="http://schemas.microsoft.com/office/drawing/2014/main" id="{6200924A-DF4E-4ACE-8A89-559F66512A3B}"/>
              </a:ext>
            </a:extLst>
          </p:cNvPr>
          <p:cNvSpPr>
            <a:spLocks noGrp="1"/>
          </p:cNvSpPr>
          <p:nvPr>
            <p:ph type="title"/>
          </p:nvPr>
        </p:nvSpPr>
        <p:spPr/>
        <p:txBody>
          <a:bodyPr/>
          <a:lstStyle/>
          <a:p>
            <a:endParaRPr lang="fr-FR"/>
          </a:p>
        </p:txBody>
      </p:sp>
      <p:pic>
        <p:nvPicPr>
          <p:cNvPr id="21" name="Image 20">
            <a:extLst>
              <a:ext uri="{FF2B5EF4-FFF2-40B4-BE49-F238E27FC236}">
                <a16:creationId xmlns:a16="http://schemas.microsoft.com/office/drawing/2014/main" id="{542A41CE-0B78-4016-94B5-9CEA7F47C72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2C750A-C20B-4BD8-980C-956F6A6C2791}"/>
              </a:ext>
            </a:extLst>
          </p:cNvPr>
          <p:cNvGraphicFramePr>
            <a:graphicFrameLocks noChangeAspect="1"/>
          </p:cNvGraphicFramePr>
          <p:nvPr>
            <p:custDataLst>
              <p:tags r:id="rId1"/>
            </p:custDataLst>
            <p:extLst>
              <p:ext uri="{D42A27DB-BD31-4B8C-83A1-F6EECF244321}">
                <p14:modId xmlns:p14="http://schemas.microsoft.com/office/powerpoint/2010/main" val="118789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Titre 18">
            <a:extLst>
              <a:ext uri="{FF2B5EF4-FFF2-40B4-BE49-F238E27FC236}">
                <a16:creationId xmlns:a16="http://schemas.microsoft.com/office/drawing/2014/main" id="{7A442B6F-76BC-48CA-AC68-F9562E66EFD2}"/>
              </a:ext>
            </a:extLst>
          </p:cNvPr>
          <p:cNvSpPr>
            <a:spLocks noGrp="1"/>
          </p:cNvSpPr>
          <p:nvPr>
            <p:ph type="title"/>
          </p:nvPr>
        </p:nvSpPr>
        <p:spPr/>
        <p:txBody>
          <a:bodyPr/>
          <a:lstStyle/>
          <a:p>
            <a:endParaRPr lang="fr-FR"/>
          </a:p>
        </p:txBody>
      </p:sp>
      <p:pic>
        <p:nvPicPr>
          <p:cNvPr id="21" name="Image 20">
            <a:extLst>
              <a:ext uri="{FF2B5EF4-FFF2-40B4-BE49-F238E27FC236}">
                <a16:creationId xmlns:a16="http://schemas.microsoft.com/office/drawing/2014/main" id="{7E3B7451-CFB3-48A8-9756-10D7F69D614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 name="Objet 29" hidden="1">
            <a:extLst>
              <a:ext uri="{FF2B5EF4-FFF2-40B4-BE49-F238E27FC236}">
                <a16:creationId xmlns:a16="http://schemas.microsoft.com/office/drawing/2014/main" id="{2BFC1C7A-8414-4095-9EB0-468B477F9AF8}"/>
              </a:ext>
            </a:extLst>
          </p:cNvPr>
          <p:cNvGraphicFramePr>
            <a:graphicFrameLocks noChangeAspect="1"/>
          </p:cNvGraphicFramePr>
          <p:nvPr>
            <p:custDataLst>
              <p:tags r:id="rId1"/>
            </p:custDataLst>
            <p:extLst>
              <p:ext uri="{D42A27DB-BD31-4B8C-83A1-F6EECF244321}">
                <p14:modId xmlns:p14="http://schemas.microsoft.com/office/powerpoint/2010/main" val="2464155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7" name="Titre 26">
            <a:extLst>
              <a:ext uri="{FF2B5EF4-FFF2-40B4-BE49-F238E27FC236}">
                <a16:creationId xmlns:a16="http://schemas.microsoft.com/office/drawing/2014/main" id="{39DB89CC-D18B-4DA4-8AC8-84F1A5368907}"/>
              </a:ext>
            </a:extLst>
          </p:cNvPr>
          <p:cNvSpPr>
            <a:spLocks noGrp="1"/>
          </p:cNvSpPr>
          <p:nvPr>
            <p:ph type="title"/>
          </p:nvPr>
        </p:nvSpPr>
        <p:spPr/>
        <p:txBody>
          <a:bodyPr/>
          <a:lstStyle/>
          <a:p>
            <a:endParaRPr lang="fr-FR"/>
          </a:p>
        </p:txBody>
      </p:sp>
      <p:pic>
        <p:nvPicPr>
          <p:cNvPr id="29" name="Image 28">
            <a:extLst>
              <a:ext uri="{FF2B5EF4-FFF2-40B4-BE49-F238E27FC236}">
                <a16:creationId xmlns:a16="http://schemas.microsoft.com/office/drawing/2014/main" id="{5DF828BE-904D-4769-A97E-B03E6F31E0A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6CBC0843-363A-4BBE-B7AE-D1BDBB735A17}"/>
              </a:ext>
            </a:extLst>
          </p:cNvPr>
          <p:cNvGraphicFramePr>
            <a:graphicFrameLocks noChangeAspect="1"/>
          </p:cNvGraphicFramePr>
          <p:nvPr>
            <p:custDataLst>
              <p:tags r:id="rId1"/>
            </p:custDataLst>
            <p:extLst>
              <p:ext uri="{D42A27DB-BD31-4B8C-83A1-F6EECF244321}">
                <p14:modId xmlns:p14="http://schemas.microsoft.com/office/powerpoint/2010/main" val="3883821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346DF7D0-FF69-489F-BE29-AC624E87E038}"/>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B5899813-0D40-4D0F-8D49-05897445810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7" name="Objet 16" hidden="1">
            <a:extLst>
              <a:ext uri="{FF2B5EF4-FFF2-40B4-BE49-F238E27FC236}">
                <a16:creationId xmlns:a16="http://schemas.microsoft.com/office/drawing/2014/main" id="{52D3FA66-D7E5-4D2A-B651-3B07E9AECE3F}"/>
              </a:ext>
            </a:extLst>
          </p:cNvPr>
          <p:cNvGraphicFramePr>
            <a:graphicFrameLocks noChangeAspect="1"/>
          </p:cNvGraphicFramePr>
          <p:nvPr>
            <p:custDataLst>
              <p:tags r:id="rId1"/>
            </p:custDataLst>
            <p:extLst>
              <p:ext uri="{D42A27DB-BD31-4B8C-83A1-F6EECF244321}">
                <p14:modId xmlns:p14="http://schemas.microsoft.com/office/powerpoint/2010/main" val="3753859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re 13">
            <a:extLst>
              <a:ext uri="{FF2B5EF4-FFF2-40B4-BE49-F238E27FC236}">
                <a16:creationId xmlns:a16="http://schemas.microsoft.com/office/drawing/2014/main" id="{62EEF7C9-446D-4C97-AFD5-B613373AD857}"/>
              </a:ext>
            </a:extLst>
          </p:cNvPr>
          <p:cNvSpPr>
            <a:spLocks noGrp="1"/>
          </p:cNvSpPr>
          <p:nvPr>
            <p:ph type="title"/>
          </p:nvPr>
        </p:nvSpPr>
        <p:spPr/>
        <p:txBody>
          <a:bodyPr/>
          <a:lstStyle/>
          <a:p>
            <a:endParaRPr lang="fr-FR"/>
          </a:p>
        </p:txBody>
      </p:sp>
      <p:pic>
        <p:nvPicPr>
          <p:cNvPr id="16" name="Image 15">
            <a:extLst>
              <a:ext uri="{FF2B5EF4-FFF2-40B4-BE49-F238E27FC236}">
                <a16:creationId xmlns:a16="http://schemas.microsoft.com/office/drawing/2014/main" id="{8779815C-27BD-443B-B2FD-C3771AE2491D}"/>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Objet 12" hidden="1">
            <a:extLst>
              <a:ext uri="{FF2B5EF4-FFF2-40B4-BE49-F238E27FC236}">
                <a16:creationId xmlns:a16="http://schemas.microsoft.com/office/drawing/2014/main" id="{9FF064C5-3582-4D5E-989F-9627757C38D6}"/>
              </a:ext>
            </a:extLst>
          </p:cNvPr>
          <p:cNvGraphicFramePr>
            <a:graphicFrameLocks noChangeAspect="1"/>
          </p:cNvGraphicFramePr>
          <p:nvPr>
            <p:custDataLst>
              <p:tags r:id="rId1"/>
            </p:custDataLst>
            <p:extLst>
              <p:ext uri="{D42A27DB-BD31-4B8C-83A1-F6EECF244321}">
                <p14:modId xmlns:p14="http://schemas.microsoft.com/office/powerpoint/2010/main" val="3259834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Titre 11">
            <a:extLst>
              <a:ext uri="{FF2B5EF4-FFF2-40B4-BE49-F238E27FC236}">
                <a16:creationId xmlns:a16="http://schemas.microsoft.com/office/drawing/2014/main" id="{E4A043B3-CF20-41A8-B0F1-DA69A7AB5263}"/>
              </a:ext>
            </a:extLst>
          </p:cNvPr>
          <p:cNvSpPr>
            <a:spLocks noGrp="1"/>
          </p:cNvSpPr>
          <p:nvPr>
            <p:ph type="title"/>
          </p:nvPr>
        </p:nvSpPr>
        <p:spPr/>
        <p:txBody>
          <a:bodyPr/>
          <a:lstStyle/>
          <a:p>
            <a:endParaRPr lang="fr-FR"/>
          </a:p>
        </p:txBody>
      </p:sp>
      <p:pic>
        <p:nvPicPr>
          <p:cNvPr id="15" name="Image 14">
            <a:extLst>
              <a:ext uri="{FF2B5EF4-FFF2-40B4-BE49-F238E27FC236}">
                <a16:creationId xmlns:a16="http://schemas.microsoft.com/office/drawing/2014/main" id="{F25B1FD4-8C22-4D25-BB39-E47CC1A3CB60}"/>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 name="Objet 22" hidden="1">
            <a:extLst>
              <a:ext uri="{FF2B5EF4-FFF2-40B4-BE49-F238E27FC236}">
                <a16:creationId xmlns:a16="http://schemas.microsoft.com/office/drawing/2014/main" id="{28FD3AD6-77A4-41C2-8B22-351DA389F3D5}"/>
              </a:ext>
            </a:extLst>
          </p:cNvPr>
          <p:cNvGraphicFramePr>
            <a:graphicFrameLocks noChangeAspect="1"/>
          </p:cNvGraphicFramePr>
          <p:nvPr>
            <p:custDataLst>
              <p:tags r:id="rId1"/>
            </p:custDataLst>
            <p:extLst>
              <p:ext uri="{D42A27DB-BD31-4B8C-83A1-F6EECF244321}">
                <p14:modId xmlns:p14="http://schemas.microsoft.com/office/powerpoint/2010/main" val="3670128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re 21">
            <a:extLst>
              <a:ext uri="{FF2B5EF4-FFF2-40B4-BE49-F238E27FC236}">
                <a16:creationId xmlns:a16="http://schemas.microsoft.com/office/drawing/2014/main" id="{73589731-29B8-41EF-B90D-7F51FAD6DDDA}"/>
              </a:ext>
            </a:extLst>
          </p:cNvPr>
          <p:cNvSpPr>
            <a:spLocks noGrp="1"/>
          </p:cNvSpPr>
          <p:nvPr>
            <p:ph type="title"/>
          </p:nvPr>
        </p:nvSpPr>
        <p:spPr/>
        <p:txBody>
          <a:bodyPr/>
          <a:lstStyle/>
          <a:p>
            <a:endParaRPr lang="fr-FR"/>
          </a:p>
        </p:txBody>
      </p:sp>
      <p:pic>
        <p:nvPicPr>
          <p:cNvPr id="25" name="Image 24">
            <a:extLst>
              <a:ext uri="{FF2B5EF4-FFF2-40B4-BE49-F238E27FC236}">
                <a16:creationId xmlns:a16="http://schemas.microsoft.com/office/drawing/2014/main" id="{38907EA1-7B66-41DA-8D66-096E4FC619B0}"/>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 name="Objet 22" hidden="1">
            <a:extLst>
              <a:ext uri="{FF2B5EF4-FFF2-40B4-BE49-F238E27FC236}">
                <a16:creationId xmlns:a16="http://schemas.microsoft.com/office/drawing/2014/main" id="{5F98E94C-0B49-4098-9BC1-D2D4DDFB4B08}"/>
              </a:ext>
            </a:extLst>
          </p:cNvPr>
          <p:cNvGraphicFramePr>
            <a:graphicFrameLocks noChangeAspect="1"/>
          </p:cNvGraphicFramePr>
          <p:nvPr>
            <p:custDataLst>
              <p:tags r:id="rId1"/>
            </p:custDataLst>
            <p:extLst>
              <p:ext uri="{D42A27DB-BD31-4B8C-83A1-F6EECF244321}">
                <p14:modId xmlns:p14="http://schemas.microsoft.com/office/powerpoint/2010/main" val="828349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re 21">
            <a:extLst>
              <a:ext uri="{FF2B5EF4-FFF2-40B4-BE49-F238E27FC236}">
                <a16:creationId xmlns:a16="http://schemas.microsoft.com/office/drawing/2014/main" id="{0D546DC7-E450-433F-A183-6CDE11D89A46}"/>
              </a:ext>
            </a:extLst>
          </p:cNvPr>
          <p:cNvSpPr>
            <a:spLocks noGrp="1"/>
          </p:cNvSpPr>
          <p:nvPr>
            <p:ph type="title"/>
          </p:nvPr>
        </p:nvSpPr>
        <p:spPr/>
        <p:txBody>
          <a:bodyPr/>
          <a:lstStyle/>
          <a:p>
            <a:endParaRPr lang="fr-FR"/>
          </a:p>
        </p:txBody>
      </p:sp>
      <p:pic>
        <p:nvPicPr>
          <p:cNvPr id="25" name="Image 24">
            <a:extLst>
              <a:ext uri="{FF2B5EF4-FFF2-40B4-BE49-F238E27FC236}">
                <a16:creationId xmlns:a16="http://schemas.microsoft.com/office/drawing/2014/main" id="{DFB74C36-CBEA-4414-962F-76B82CB7CF1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FA8D2C2F-1055-4598-97D0-9A6DE385BF43}"/>
              </a:ext>
            </a:extLst>
          </p:cNvPr>
          <p:cNvGraphicFramePr>
            <a:graphicFrameLocks noChangeAspect="1"/>
          </p:cNvGraphicFramePr>
          <p:nvPr>
            <p:custDataLst>
              <p:tags r:id="rId1"/>
            </p:custDataLst>
            <p:extLst>
              <p:ext uri="{D42A27DB-BD31-4B8C-83A1-F6EECF244321}">
                <p14:modId xmlns:p14="http://schemas.microsoft.com/office/powerpoint/2010/main" val="18579194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BC08B117-474B-4C24-A9E7-0482CDFC50A5}"/>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E0804197-9A4D-405F-8C7A-8C2D950FA723}"/>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7" name="Objet 16" hidden="1">
            <a:extLst>
              <a:ext uri="{FF2B5EF4-FFF2-40B4-BE49-F238E27FC236}">
                <a16:creationId xmlns:a16="http://schemas.microsoft.com/office/drawing/2014/main" id="{7DCE7D6D-D7A5-4C73-B2C4-7785B5C9EF6B}"/>
              </a:ext>
            </a:extLst>
          </p:cNvPr>
          <p:cNvGraphicFramePr>
            <a:graphicFrameLocks noChangeAspect="1"/>
          </p:cNvGraphicFramePr>
          <p:nvPr>
            <p:custDataLst>
              <p:tags r:id="rId1"/>
            </p:custDataLst>
            <p:extLst>
              <p:ext uri="{D42A27DB-BD31-4B8C-83A1-F6EECF244321}">
                <p14:modId xmlns:p14="http://schemas.microsoft.com/office/powerpoint/2010/main" val="38144516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re 13">
            <a:extLst>
              <a:ext uri="{FF2B5EF4-FFF2-40B4-BE49-F238E27FC236}">
                <a16:creationId xmlns:a16="http://schemas.microsoft.com/office/drawing/2014/main" id="{2BB8D7A4-7090-4062-AE40-3F02BC0D0622}"/>
              </a:ext>
            </a:extLst>
          </p:cNvPr>
          <p:cNvSpPr>
            <a:spLocks noGrp="1"/>
          </p:cNvSpPr>
          <p:nvPr>
            <p:ph type="title"/>
          </p:nvPr>
        </p:nvSpPr>
        <p:spPr/>
        <p:txBody>
          <a:bodyPr/>
          <a:lstStyle/>
          <a:p>
            <a:endParaRPr lang="fr-FR"/>
          </a:p>
        </p:txBody>
      </p:sp>
      <p:pic>
        <p:nvPicPr>
          <p:cNvPr id="16" name="Image 15">
            <a:extLst>
              <a:ext uri="{FF2B5EF4-FFF2-40B4-BE49-F238E27FC236}">
                <a16:creationId xmlns:a16="http://schemas.microsoft.com/office/drawing/2014/main" id="{DF57788C-7718-42B5-B872-9CE4237C145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 name="Objet 22" hidden="1">
            <a:extLst>
              <a:ext uri="{FF2B5EF4-FFF2-40B4-BE49-F238E27FC236}">
                <a16:creationId xmlns:a16="http://schemas.microsoft.com/office/drawing/2014/main" id="{112D0EDA-3B01-4C65-8D37-99220554063F}"/>
              </a:ext>
            </a:extLst>
          </p:cNvPr>
          <p:cNvGraphicFramePr>
            <a:graphicFrameLocks noChangeAspect="1"/>
          </p:cNvGraphicFramePr>
          <p:nvPr>
            <p:custDataLst>
              <p:tags r:id="rId1"/>
            </p:custDataLst>
            <p:extLst>
              <p:ext uri="{D42A27DB-BD31-4B8C-83A1-F6EECF244321}">
                <p14:modId xmlns:p14="http://schemas.microsoft.com/office/powerpoint/2010/main" val="2582526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re 21">
            <a:extLst>
              <a:ext uri="{FF2B5EF4-FFF2-40B4-BE49-F238E27FC236}">
                <a16:creationId xmlns:a16="http://schemas.microsoft.com/office/drawing/2014/main" id="{F04D35E9-E1B3-41C7-B45A-C87B0E251326}"/>
              </a:ext>
            </a:extLst>
          </p:cNvPr>
          <p:cNvSpPr>
            <a:spLocks noGrp="1"/>
          </p:cNvSpPr>
          <p:nvPr>
            <p:ph type="title"/>
          </p:nvPr>
        </p:nvSpPr>
        <p:spPr/>
        <p:txBody>
          <a:bodyPr/>
          <a:lstStyle/>
          <a:p>
            <a:endParaRPr lang="fr-FR"/>
          </a:p>
        </p:txBody>
      </p:sp>
      <p:pic>
        <p:nvPicPr>
          <p:cNvPr id="25" name="Image 24">
            <a:extLst>
              <a:ext uri="{FF2B5EF4-FFF2-40B4-BE49-F238E27FC236}">
                <a16:creationId xmlns:a16="http://schemas.microsoft.com/office/drawing/2014/main" id="{3AF23F89-21FB-4F24-9D45-8728857E9A37}"/>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Objet 14" hidden="1">
            <a:extLst>
              <a:ext uri="{FF2B5EF4-FFF2-40B4-BE49-F238E27FC236}">
                <a16:creationId xmlns:a16="http://schemas.microsoft.com/office/drawing/2014/main" id="{0B41C3F1-2D42-4562-9F94-0594BACD0309}"/>
              </a:ext>
            </a:extLst>
          </p:cNvPr>
          <p:cNvGraphicFramePr>
            <a:graphicFrameLocks noChangeAspect="1"/>
          </p:cNvGraphicFramePr>
          <p:nvPr>
            <p:custDataLst>
              <p:tags r:id="rId1"/>
            </p:custDataLst>
            <p:extLst>
              <p:ext uri="{D42A27DB-BD31-4B8C-83A1-F6EECF244321}">
                <p14:modId xmlns:p14="http://schemas.microsoft.com/office/powerpoint/2010/main" val="7440646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re 13">
            <a:extLst>
              <a:ext uri="{FF2B5EF4-FFF2-40B4-BE49-F238E27FC236}">
                <a16:creationId xmlns:a16="http://schemas.microsoft.com/office/drawing/2014/main" id="{846378D3-5EF3-4E7A-8BCD-FFA9B7264589}"/>
              </a:ext>
            </a:extLst>
          </p:cNvPr>
          <p:cNvSpPr>
            <a:spLocks noGrp="1"/>
          </p:cNvSpPr>
          <p:nvPr>
            <p:ph type="title"/>
          </p:nvPr>
        </p:nvSpPr>
        <p:spPr/>
        <p:txBody>
          <a:bodyPr/>
          <a:lstStyle/>
          <a:p>
            <a:endParaRPr lang="fr-FR"/>
          </a:p>
        </p:txBody>
      </p:sp>
      <p:pic>
        <p:nvPicPr>
          <p:cNvPr id="17" name="Image 16">
            <a:extLst>
              <a:ext uri="{FF2B5EF4-FFF2-40B4-BE49-F238E27FC236}">
                <a16:creationId xmlns:a16="http://schemas.microsoft.com/office/drawing/2014/main" id="{44D5D10C-EAE3-4847-91CB-018F155A5923}"/>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Objet 8" hidden="1">
            <a:extLst>
              <a:ext uri="{FF2B5EF4-FFF2-40B4-BE49-F238E27FC236}">
                <a16:creationId xmlns:a16="http://schemas.microsoft.com/office/drawing/2014/main" id="{D27657ED-D5EA-4BA7-A732-CB58087F258F}"/>
              </a:ext>
            </a:extLst>
          </p:cNvPr>
          <p:cNvGraphicFramePr>
            <a:graphicFrameLocks noChangeAspect="1"/>
          </p:cNvGraphicFramePr>
          <p:nvPr>
            <p:custDataLst>
              <p:tags r:id="rId1"/>
            </p:custDataLst>
            <p:extLst>
              <p:ext uri="{D42A27DB-BD31-4B8C-83A1-F6EECF244321}">
                <p14:modId xmlns:p14="http://schemas.microsoft.com/office/powerpoint/2010/main" val="61585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71C5D4BC-9F52-4543-A923-4D5442941D40}"/>
              </a:ext>
            </a:extLst>
          </p:cNvPr>
          <p:cNvSpPr>
            <a:spLocks noGrp="1"/>
          </p:cNvSpPr>
          <p:nvPr>
            <p:ph type="title"/>
          </p:nvPr>
        </p:nvSpPr>
        <p:spPr/>
        <p:txBody>
          <a:bodyPr/>
          <a:lstStyle/>
          <a:p>
            <a:endParaRPr lang="fr-FR"/>
          </a:p>
        </p:txBody>
      </p:sp>
      <p:pic>
        <p:nvPicPr>
          <p:cNvPr id="11" name="Image 10">
            <a:extLst>
              <a:ext uri="{FF2B5EF4-FFF2-40B4-BE49-F238E27FC236}">
                <a16:creationId xmlns:a16="http://schemas.microsoft.com/office/drawing/2014/main" id="{1FC230D1-7189-4101-9A87-A4410A60D15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Objet 8" hidden="1">
            <a:extLst>
              <a:ext uri="{FF2B5EF4-FFF2-40B4-BE49-F238E27FC236}">
                <a16:creationId xmlns:a16="http://schemas.microsoft.com/office/drawing/2014/main" id="{CB03BCB2-6EB7-4FAF-8C4B-25F6893BDDD4}"/>
              </a:ext>
            </a:extLst>
          </p:cNvPr>
          <p:cNvGraphicFramePr>
            <a:graphicFrameLocks noChangeAspect="1"/>
          </p:cNvGraphicFramePr>
          <p:nvPr>
            <p:custDataLst>
              <p:tags r:id="rId1"/>
            </p:custDataLst>
            <p:extLst>
              <p:ext uri="{D42A27DB-BD31-4B8C-83A1-F6EECF244321}">
                <p14:modId xmlns:p14="http://schemas.microsoft.com/office/powerpoint/2010/main" val="7094025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BC83AD03-906F-4BAD-A244-367EDB16BABB}"/>
              </a:ext>
            </a:extLst>
          </p:cNvPr>
          <p:cNvSpPr>
            <a:spLocks noGrp="1"/>
          </p:cNvSpPr>
          <p:nvPr>
            <p:ph type="title"/>
          </p:nvPr>
        </p:nvSpPr>
        <p:spPr/>
        <p:txBody>
          <a:bodyPr/>
          <a:lstStyle/>
          <a:p>
            <a:endParaRPr lang="fr-FR"/>
          </a:p>
        </p:txBody>
      </p:sp>
      <p:pic>
        <p:nvPicPr>
          <p:cNvPr id="11" name="Image 10">
            <a:extLst>
              <a:ext uri="{FF2B5EF4-FFF2-40B4-BE49-F238E27FC236}">
                <a16:creationId xmlns:a16="http://schemas.microsoft.com/office/drawing/2014/main" id="{82141912-E3A4-4FAD-A10C-7EF98D7A214C}"/>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 name="Objet 34" hidden="1">
            <a:extLst>
              <a:ext uri="{FF2B5EF4-FFF2-40B4-BE49-F238E27FC236}">
                <a16:creationId xmlns:a16="http://schemas.microsoft.com/office/drawing/2014/main" id="{02B57476-BFE9-4EA2-B739-E5E1E2EA7AF2}"/>
              </a:ext>
            </a:extLst>
          </p:cNvPr>
          <p:cNvGraphicFramePr>
            <a:graphicFrameLocks noChangeAspect="1"/>
          </p:cNvGraphicFramePr>
          <p:nvPr>
            <p:custDataLst>
              <p:tags r:id="rId1"/>
            </p:custDataLst>
            <p:extLst>
              <p:ext uri="{D42A27DB-BD31-4B8C-83A1-F6EECF244321}">
                <p14:modId xmlns:p14="http://schemas.microsoft.com/office/powerpoint/2010/main" val="40040528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2" name="Titre 31">
            <a:extLst>
              <a:ext uri="{FF2B5EF4-FFF2-40B4-BE49-F238E27FC236}">
                <a16:creationId xmlns:a16="http://schemas.microsoft.com/office/drawing/2014/main" id="{81F0997D-7960-4560-BB2D-E30A66B16935}"/>
              </a:ext>
            </a:extLst>
          </p:cNvPr>
          <p:cNvSpPr>
            <a:spLocks noGrp="1"/>
          </p:cNvSpPr>
          <p:nvPr>
            <p:ph type="title"/>
          </p:nvPr>
        </p:nvSpPr>
        <p:spPr/>
        <p:txBody>
          <a:bodyPr/>
          <a:lstStyle/>
          <a:p>
            <a:endParaRPr lang="fr-FR"/>
          </a:p>
        </p:txBody>
      </p:sp>
      <p:pic>
        <p:nvPicPr>
          <p:cNvPr id="37" name="Image 36">
            <a:extLst>
              <a:ext uri="{FF2B5EF4-FFF2-40B4-BE49-F238E27FC236}">
                <a16:creationId xmlns:a16="http://schemas.microsoft.com/office/drawing/2014/main" id="{9AFD6F3D-8D92-499C-AF1C-6677CD042D3C}"/>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A565FA68-2390-459E-99AD-89043B5AE345}"/>
              </a:ext>
            </a:extLst>
          </p:cNvPr>
          <p:cNvGraphicFramePr>
            <a:graphicFrameLocks noChangeAspect="1"/>
          </p:cNvGraphicFramePr>
          <p:nvPr>
            <p:custDataLst>
              <p:tags r:id="rId1"/>
            </p:custDataLst>
            <p:extLst>
              <p:ext uri="{D42A27DB-BD31-4B8C-83A1-F6EECF244321}">
                <p14:modId xmlns:p14="http://schemas.microsoft.com/office/powerpoint/2010/main" val="18421572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re 8">
            <a:extLst>
              <a:ext uri="{FF2B5EF4-FFF2-40B4-BE49-F238E27FC236}">
                <a16:creationId xmlns:a16="http://schemas.microsoft.com/office/drawing/2014/main" id="{5602BE52-68B6-459D-86A4-1D45B908CE65}"/>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5B325C33-5A41-415B-9887-AE708EA6FD63}"/>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5" name="Objet 54" hidden="1">
            <a:extLst>
              <a:ext uri="{FF2B5EF4-FFF2-40B4-BE49-F238E27FC236}">
                <a16:creationId xmlns:a16="http://schemas.microsoft.com/office/drawing/2014/main" id="{9ECE91F0-1F98-424C-A58B-7F1BC8CC6D49}"/>
              </a:ext>
            </a:extLst>
          </p:cNvPr>
          <p:cNvGraphicFramePr>
            <a:graphicFrameLocks noChangeAspect="1"/>
          </p:cNvGraphicFramePr>
          <p:nvPr>
            <p:custDataLst>
              <p:tags r:id="rId1"/>
            </p:custDataLst>
            <p:extLst>
              <p:ext uri="{D42A27DB-BD31-4B8C-83A1-F6EECF244321}">
                <p14:modId xmlns:p14="http://schemas.microsoft.com/office/powerpoint/2010/main" val="2472360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2" name="Titre 51">
            <a:extLst>
              <a:ext uri="{FF2B5EF4-FFF2-40B4-BE49-F238E27FC236}">
                <a16:creationId xmlns:a16="http://schemas.microsoft.com/office/drawing/2014/main" id="{E58325F1-D0BB-4755-B55E-1316BB22EF8B}"/>
              </a:ext>
            </a:extLst>
          </p:cNvPr>
          <p:cNvSpPr>
            <a:spLocks noGrp="1"/>
          </p:cNvSpPr>
          <p:nvPr>
            <p:ph type="title"/>
          </p:nvPr>
        </p:nvSpPr>
        <p:spPr/>
        <p:txBody>
          <a:bodyPr/>
          <a:lstStyle/>
          <a:p>
            <a:endParaRPr lang="fr-FR"/>
          </a:p>
        </p:txBody>
      </p:sp>
      <p:pic>
        <p:nvPicPr>
          <p:cNvPr id="54" name="Image 53">
            <a:extLst>
              <a:ext uri="{FF2B5EF4-FFF2-40B4-BE49-F238E27FC236}">
                <a16:creationId xmlns:a16="http://schemas.microsoft.com/office/drawing/2014/main" id="{18EC19D5-B7A9-4F18-B7A0-A7AAF9529CB6}"/>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15CEFBF0-6599-4692-B1AC-A0202AFE319E}"/>
              </a:ext>
            </a:extLst>
          </p:cNvPr>
          <p:cNvGraphicFramePr>
            <a:graphicFrameLocks noChangeAspect="1"/>
          </p:cNvGraphicFramePr>
          <p:nvPr>
            <p:custDataLst>
              <p:tags r:id="rId1"/>
            </p:custDataLst>
            <p:extLst>
              <p:ext uri="{D42A27DB-BD31-4B8C-83A1-F6EECF244321}">
                <p14:modId xmlns:p14="http://schemas.microsoft.com/office/powerpoint/2010/main" val="1339862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7305570C-668E-44DA-826B-8CA82DE11E92}"/>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0F36B383-0703-46C4-8F6E-053EEF8C989D}"/>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6" name="Objet 105" hidden="1">
            <a:extLst>
              <a:ext uri="{FF2B5EF4-FFF2-40B4-BE49-F238E27FC236}">
                <a16:creationId xmlns:a16="http://schemas.microsoft.com/office/drawing/2014/main" id="{7A365493-1018-4A03-9DD2-6D22C8F7525E}"/>
              </a:ext>
            </a:extLst>
          </p:cNvPr>
          <p:cNvGraphicFramePr>
            <a:graphicFrameLocks noChangeAspect="1"/>
          </p:cNvGraphicFramePr>
          <p:nvPr>
            <p:custDataLst>
              <p:tags r:id="rId1"/>
            </p:custDataLst>
            <p:extLst>
              <p:ext uri="{D42A27DB-BD31-4B8C-83A1-F6EECF244321}">
                <p14:modId xmlns:p14="http://schemas.microsoft.com/office/powerpoint/2010/main" val="2956177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3" name="Titre 102">
            <a:extLst>
              <a:ext uri="{FF2B5EF4-FFF2-40B4-BE49-F238E27FC236}">
                <a16:creationId xmlns:a16="http://schemas.microsoft.com/office/drawing/2014/main" id="{2BED735B-4B21-42D6-AE14-6A33D78B0FEA}"/>
              </a:ext>
            </a:extLst>
          </p:cNvPr>
          <p:cNvSpPr>
            <a:spLocks noGrp="1"/>
          </p:cNvSpPr>
          <p:nvPr>
            <p:ph type="title"/>
          </p:nvPr>
        </p:nvSpPr>
        <p:spPr/>
        <p:txBody>
          <a:bodyPr/>
          <a:lstStyle/>
          <a:p>
            <a:endParaRPr lang="fr-FR"/>
          </a:p>
        </p:txBody>
      </p:sp>
      <p:pic>
        <p:nvPicPr>
          <p:cNvPr id="105" name="Image 104">
            <a:extLst>
              <a:ext uri="{FF2B5EF4-FFF2-40B4-BE49-F238E27FC236}">
                <a16:creationId xmlns:a16="http://schemas.microsoft.com/office/drawing/2014/main" id="{02D20841-BC5E-46BE-8EA9-6142270DCC11}"/>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66973457-5BF6-4031-824E-DFC8C20B5DAF}"/>
              </a:ext>
            </a:extLst>
          </p:cNvPr>
          <p:cNvGraphicFramePr>
            <a:graphicFrameLocks noChangeAspect="1"/>
          </p:cNvGraphicFramePr>
          <p:nvPr>
            <p:custDataLst>
              <p:tags r:id="rId1"/>
            </p:custDataLst>
            <p:extLst>
              <p:ext uri="{D42A27DB-BD31-4B8C-83A1-F6EECF244321}">
                <p14:modId xmlns:p14="http://schemas.microsoft.com/office/powerpoint/2010/main" val="2296108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re 9">
            <a:extLst>
              <a:ext uri="{FF2B5EF4-FFF2-40B4-BE49-F238E27FC236}">
                <a16:creationId xmlns:a16="http://schemas.microsoft.com/office/drawing/2014/main" id="{932AC9C1-5C68-4B90-833A-330A5B64DFE6}"/>
              </a:ext>
            </a:extLst>
          </p:cNvPr>
          <p:cNvSpPr>
            <a:spLocks noGrp="1"/>
          </p:cNvSpPr>
          <p:nvPr>
            <p:ph type="title"/>
          </p:nvPr>
        </p:nvSpPr>
        <p:spPr/>
        <p:txBody>
          <a:bodyPr/>
          <a:lstStyle/>
          <a:p>
            <a:endParaRPr lang="fr-FR"/>
          </a:p>
        </p:txBody>
      </p:sp>
      <p:pic>
        <p:nvPicPr>
          <p:cNvPr id="13" name="Image 12">
            <a:extLst>
              <a:ext uri="{FF2B5EF4-FFF2-40B4-BE49-F238E27FC236}">
                <a16:creationId xmlns:a16="http://schemas.microsoft.com/office/drawing/2014/main" id="{BEB2136F-7350-4E3C-853D-6BC1E350B8C9}"/>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C0E4ADB5-D061-45D8-BE73-D64EB117F446}"/>
              </a:ext>
            </a:extLst>
          </p:cNvPr>
          <p:cNvGraphicFramePr>
            <a:graphicFrameLocks noChangeAspect="1"/>
          </p:cNvGraphicFramePr>
          <p:nvPr>
            <p:custDataLst>
              <p:tags r:id="rId1"/>
            </p:custDataLst>
            <p:extLst>
              <p:ext uri="{D42A27DB-BD31-4B8C-83A1-F6EECF244321}">
                <p14:modId xmlns:p14="http://schemas.microsoft.com/office/powerpoint/2010/main" val="3132752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re 6">
            <a:extLst>
              <a:ext uri="{FF2B5EF4-FFF2-40B4-BE49-F238E27FC236}">
                <a16:creationId xmlns:a16="http://schemas.microsoft.com/office/drawing/2014/main" id="{C5EB6C51-844D-4132-86DC-482ECDA46DD7}"/>
              </a:ext>
            </a:extLst>
          </p:cNvPr>
          <p:cNvSpPr>
            <a:spLocks noGrp="1"/>
          </p:cNvSpPr>
          <p:nvPr>
            <p:ph type="title"/>
          </p:nvPr>
        </p:nvSpPr>
        <p:spPr/>
        <p:txBody>
          <a:bodyPr/>
          <a:lstStyle/>
          <a:p>
            <a:endParaRPr lang="fr-FR"/>
          </a:p>
        </p:txBody>
      </p:sp>
      <p:sp>
        <p:nvSpPr>
          <p:cNvPr id="9" name="Espace réservé du texte 8">
            <a:extLst>
              <a:ext uri="{FF2B5EF4-FFF2-40B4-BE49-F238E27FC236}">
                <a16:creationId xmlns:a16="http://schemas.microsoft.com/office/drawing/2014/main" id="{9CF139A3-6B22-4A56-BDF3-73F05C778FD8}"/>
              </a:ext>
            </a:extLst>
          </p:cNvPr>
          <p:cNvSpPr>
            <a:spLocks noGrp="1"/>
          </p:cNvSpPr>
          <p:nvPr>
            <p:ph type="body" idx="1"/>
          </p:nvPr>
        </p:nvSpPr>
        <p:spPr/>
        <p:txBody>
          <a:bodyPr/>
          <a:lstStyle/>
          <a:p>
            <a:endParaRPr lang="fr-FR"/>
          </a:p>
        </p:txBody>
      </p:sp>
      <p:pic>
        <p:nvPicPr>
          <p:cNvPr id="11" name="Image 10">
            <a:extLst>
              <a:ext uri="{FF2B5EF4-FFF2-40B4-BE49-F238E27FC236}">
                <a16:creationId xmlns:a16="http://schemas.microsoft.com/office/drawing/2014/main" id="{0C779690-5979-4307-AE1C-E2E937FB80F0}"/>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95CD91B1-F5FD-4A41-854F-7A29BF84DE20}"/>
              </a:ext>
            </a:extLst>
          </p:cNvPr>
          <p:cNvGraphicFramePr>
            <a:graphicFrameLocks noChangeAspect="1"/>
          </p:cNvGraphicFramePr>
          <p:nvPr>
            <p:custDataLst>
              <p:tags r:id="rId1"/>
            </p:custDataLst>
            <p:extLst>
              <p:ext uri="{D42A27DB-BD31-4B8C-83A1-F6EECF244321}">
                <p14:modId xmlns:p14="http://schemas.microsoft.com/office/powerpoint/2010/main" val="5312884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858528AD-C732-4CE3-A17D-85176B7E720B}"/>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8AE5D1E4-13BB-4354-8B41-F5A368B2417D}"/>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301D6102-ED41-42D0-AB01-1C2705C2E532}"/>
              </a:ext>
            </a:extLst>
          </p:cNvPr>
          <p:cNvGraphicFramePr>
            <a:graphicFrameLocks noChangeAspect="1"/>
          </p:cNvGraphicFramePr>
          <p:nvPr>
            <p:custDataLst>
              <p:tags r:id="rId1"/>
            </p:custDataLst>
            <p:extLst>
              <p:ext uri="{D42A27DB-BD31-4B8C-83A1-F6EECF244321}">
                <p14:modId xmlns:p14="http://schemas.microsoft.com/office/powerpoint/2010/main" val="1555493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Titre 18">
            <a:extLst>
              <a:ext uri="{FF2B5EF4-FFF2-40B4-BE49-F238E27FC236}">
                <a16:creationId xmlns:a16="http://schemas.microsoft.com/office/drawing/2014/main" id="{0919DE6D-8E45-4057-AE20-FA0B0B3B88D8}"/>
              </a:ext>
            </a:extLst>
          </p:cNvPr>
          <p:cNvSpPr>
            <a:spLocks noGrp="1"/>
          </p:cNvSpPr>
          <p:nvPr>
            <p:ph type="title"/>
          </p:nvPr>
        </p:nvSpPr>
        <p:spPr/>
        <p:txBody>
          <a:bodyPr/>
          <a:lstStyle/>
          <a:p>
            <a:endParaRPr lang="fr-FR"/>
          </a:p>
        </p:txBody>
      </p:sp>
      <p:pic>
        <p:nvPicPr>
          <p:cNvPr id="21" name="Image 20">
            <a:extLst>
              <a:ext uri="{FF2B5EF4-FFF2-40B4-BE49-F238E27FC236}">
                <a16:creationId xmlns:a16="http://schemas.microsoft.com/office/drawing/2014/main" id="{C3068711-42A9-44D6-83A0-8FD87182BF9B}"/>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635" cy="6858000"/>
          </a:xfrm>
          <a:custGeom>
            <a:avLst/>
            <a:gdLst/>
            <a:ahLst/>
            <a:cxnLst/>
            <a:rect l="l" t="t" r="r" b="b"/>
            <a:pathLst>
              <a:path w="12192635" h="6858000">
                <a:moveTo>
                  <a:pt x="12192114" y="0"/>
                </a:moveTo>
                <a:lnTo>
                  <a:pt x="0" y="0"/>
                </a:lnTo>
                <a:lnTo>
                  <a:pt x="0" y="6858000"/>
                </a:lnTo>
                <a:lnTo>
                  <a:pt x="12192114" y="6858000"/>
                </a:lnTo>
                <a:lnTo>
                  <a:pt x="12192114" y="0"/>
                </a:lnTo>
                <a:close/>
              </a:path>
            </a:pathLst>
          </a:custGeom>
          <a:solidFill>
            <a:srgbClr val="F79552"/>
          </a:solidFill>
        </p:spPr>
        <p:txBody>
          <a:bodyPr wrap="square" lIns="0" tIns="0" rIns="0" bIns="0" rtlCol="0"/>
          <a:lstStyle/>
          <a:p>
            <a:endParaRPr/>
          </a:p>
        </p:txBody>
      </p:sp>
      <p:sp>
        <p:nvSpPr>
          <p:cNvPr id="3" name="object 3"/>
          <p:cNvSpPr/>
          <p:nvPr/>
        </p:nvSpPr>
        <p:spPr>
          <a:xfrm>
            <a:off x="1624669" y="2552806"/>
            <a:ext cx="1296035" cy="1296035"/>
          </a:xfrm>
          <a:custGeom>
            <a:avLst/>
            <a:gdLst/>
            <a:ahLst/>
            <a:cxnLst/>
            <a:rect l="l" t="t" r="r" b="b"/>
            <a:pathLst>
              <a:path w="1296035" h="1296035">
                <a:moveTo>
                  <a:pt x="648004" y="0"/>
                </a:moveTo>
                <a:lnTo>
                  <a:pt x="599643" y="1777"/>
                </a:lnTo>
                <a:lnTo>
                  <a:pt x="552246" y="7025"/>
                </a:lnTo>
                <a:lnTo>
                  <a:pt x="505941" y="15620"/>
                </a:lnTo>
                <a:lnTo>
                  <a:pt x="460851" y="27435"/>
                </a:lnTo>
                <a:lnTo>
                  <a:pt x="417102" y="42346"/>
                </a:lnTo>
                <a:lnTo>
                  <a:pt x="374821" y="60226"/>
                </a:lnTo>
                <a:lnTo>
                  <a:pt x="334131" y="80951"/>
                </a:lnTo>
                <a:lnTo>
                  <a:pt x="295158" y="104396"/>
                </a:lnTo>
                <a:lnTo>
                  <a:pt x="258027" y="130434"/>
                </a:lnTo>
                <a:lnTo>
                  <a:pt x="222864" y="158942"/>
                </a:lnTo>
                <a:lnTo>
                  <a:pt x="189795" y="189793"/>
                </a:lnTo>
                <a:lnTo>
                  <a:pt x="158943" y="222862"/>
                </a:lnTo>
                <a:lnTo>
                  <a:pt x="130435" y="258025"/>
                </a:lnTo>
                <a:lnTo>
                  <a:pt x="104396" y="295154"/>
                </a:lnTo>
                <a:lnTo>
                  <a:pt x="80952" y="334127"/>
                </a:lnTo>
                <a:lnTo>
                  <a:pt x="60226" y="374816"/>
                </a:lnTo>
                <a:lnTo>
                  <a:pt x="42346" y="417097"/>
                </a:lnTo>
                <a:lnTo>
                  <a:pt x="27435" y="460844"/>
                </a:lnTo>
                <a:lnTo>
                  <a:pt x="15620" y="505932"/>
                </a:lnTo>
                <a:lnTo>
                  <a:pt x="7025" y="552237"/>
                </a:lnTo>
                <a:lnTo>
                  <a:pt x="1777" y="599632"/>
                </a:lnTo>
                <a:lnTo>
                  <a:pt x="0" y="647992"/>
                </a:lnTo>
                <a:lnTo>
                  <a:pt x="1777" y="696353"/>
                </a:lnTo>
                <a:lnTo>
                  <a:pt x="7025" y="743750"/>
                </a:lnTo>
                <a:lnTo>
                  <a:pt x="15620" y="790055"/>
                </a:lnTo>
                <a:lnTo>
                  <a:pt x="27435" y="835145"/>
                </a:lnTo>
                <a:lnTo>
                  <a:pt x="42346" y="878893"/>
                </a:lnTo>
                <a:lnTo>
                  <a:pt x="60226" y="921175"/>
                </a:lnTo>
                <a:lnTo>
                  <a:pt x="80952" y="961865"/>
                </a:lnTo>
                <a:lnTo>
                  <a:pt x="104396" y="1000838"/>
                </a:lnTo>
                <a:lnTo>
                  <a:pt x="130435" y="1037969"/>
                </a:lnTo>
                <a:lnTo>
                  <a:pt x="158943" y="1073131"/>
                </a:lnTo>
                <a:lnTo>
                  <a:pt x="189795" y="1106201"/>
                </a:lnTo>
                <a:lnTo>
                  <a:pt x="222864" y="1137053"/>
                </a:lnTo>
                <a:lnTo>
                  <a:pt x="258027" y="1165561"/>
                </a:lnTo>
                <a:lnTo>
                  <a:pt x="295158" y="1191600"/>
                </a:lnTo>
                <a:lnTo>
                  <a:pt x="334131" y="1215044"/>
                </a:lnTo>
                <a:lnTo>
                  <a:pt x="374821" y="1235770"/>
                </a:lnTo>
                <a:lnTo>
                  <a:pt x="417102" y="1253650"/>
                </a:lnTo>
                <a:lnTo>
                  <a:pt x="460851" y="1268561"/>
                </a:lnTo>
                <a:lnTo>
                  <a:pt x="505941" y="1280376"/>
                </a:lnTo>
                <a:lnTo>
                  <a:pt x="552246" y="1288970"/>
                </a:lnTo>
                <a:lnTo>
                  <a:pt x="599643" y="1294219"/>
                </a:lnTo>
                <a:lnTo>
                  <a:pt x="648004" y="1295996"/>
                </a:lnTo>
                <a:lnTo>
                  <a:pt x="696366" y="1294219"/>
                </a:lnTo>
                <a:lnTo>
                  <a:pt x="743762" y="1288970"/>
                </a:lnTo>
                <a:lnTo>
                  <a:pt x="790068" y="1280376"/>
                </a:lnTo>
                <a:lnTo>
                  <a:pt x="835158" y="1268561"/>
                </a:lnTo>
                <a:lnTo>
                  <a:pt x="878906" y="1253650"/>
                </a:lnTo>
                <a:lnTo>
                  <a:pt x="921188" y="1235770"/>
                </a:lnTo>
                <a:lnTo>
                  <a:pt x="961878" y="1215044"/>
                </a:lnTo>
                <a:lnTo>
                  <a:pt x="1000851" y="1191600"/>
                </a:lnTo>
                <a:lnTo>
                  <a:pt x="1037981" y="1165561"/>
                </a:lnTo>
                <a:lnTo>
                  <a:pt x="1073144" y="1137053"/>
                </a:lnTo>
                <a:lnTo>
                  <a:pt x="1106214" y="1106201"/>
                </a:lnTo>
                <a:lnTo>
                  <a:pt x="1137065" y="1073131"/>
                </a:lnTo>
                <a:lnTo>
                  <a:pt x="1165573" y="1037969"/>
                </a:lnTo>
                <a:lnTo>
                  <a:pt x="1191612" y="1000838"/>
                </a:lnTo>
                <a:lnTo>
                  <a:pt x="1215057" y="961865"/>
                </a:lnTo>
                <a:lnTo>
                  <a:pt x="1235782" y="921175"/>
                </a:lnTo>
                <a:lnTo>
                  <a:pt x="1253663" y="878893"/>
                </a:lnTo>
                <a:lnTo>
                  <a:pt x="1268573" y="835145"/>
                </a:lnTo>
                <a:lnTo>
                  <a:pt x="1280389" y="790055"/>
                </a:lnTo>
                <a:lnTo>
                  <a:pt x="1288983" y="743750"/>
                </a:lnTo>
                <a:lnTo>
                  <a:pt x="1294232" y="696353"/>
                </a:lnTo>
                <a:lnTo>
                  <a:pt x="1296009" y="647992"/>
                </a:lnTo>
                <a:lnTo>
                  <a:pt x="1294232" y="599632"/>
                </a:lnTo>
                <a:lnTo>
                  <a:pt x="1288983" y="552237"/>
                </a:lnTo>
                <a:lnTo>
                  <a:pt x="1280389" y="505932"/>
                </a:lnTo>
                <a:lnTo>
                  <a:pt x="1268573" y="460844"/>
                </a:lnTo>
                <a:lnTo>
                  <a:pt x="1253663" y="417097"/>
                </a:lnTo>
                <a:lnTo>
                  <a:pt x="1235782" y="374816"/>
                </a:lnTo>
                <a:lnTo>
                  <a:pt x="1215057" y="334127"/>
                </a:lnTo>
                <a:lnTo>
                  <a:pt x="1191612" y="295154"/>
                </a:lnTo>
                <a:lnTo>
                  <a:pt x="1165573" y="258025"/>
                </a:lnTo>
                <a:lnTo>
                  <a:pt x="1137065" y="222862"/>
                </a:lnTo>
                <a:lnTo>
                  <a:pt x="1106214" y="189793"/>
                </a:lnTo>
                <a:lnTo>
                  <a:pt x="1073144" y="158942"/>
                </a:lnTo>
                <a:lnTo>
                  <a:pt x="1037981" y="130434"/>
                </a:lnTo>
                <a:lnTo>
                  <a:pt x="1000851" y="104396"/>
                </a:lnTo>
                <a:lnTo>
                  <a:pt x="961878" y="80951"/>
                </a:lnTo>
                <a:lnTo>
                  <a:pt x="921188" y="60226"/>
                </a:lnTo>
                <a:lnTo>
                  <a:pt x="878906" y="42346"/>
                </a:lnTo>
                <a:lnTo>
                  <a:pt x="835158" y="27435"/>
                </a:lnTo>
                <a:lnTo>
                  <a:pt x="790068" y="15620"/>
                </a:lnTo>
                <a:lnTo>
                  <a:pt x="743762" y="7025"/>
                </a:lnTo>
                <a:lnTo>
                  <a:pt x="696366" y="1777"/>
                </a:lnTo>
                <a:lnTo>
                  <a:pt x="648004" y="0"/>
                </a:lnTo>
                <a:close/>
              </a:path>
            </a:pathLst>
          </a:custGeom>
          <a:solidFill>
            <a:srgbClr val="FFFFFF"/>
          </a:solidFill>
        </p:spPr>
        <p:txBody>
          <a:bodyPr wrap="square" lIns="0" tIns="0" rIns="0" bIns="0" rtlCol="0"/>
          <a:lstStyle/>
          <a:p>
            <a:endParaRPr/>
          </a:p>
        </p:txBody>
      </p:sp>
      <p:sp>
        <p:nvSpPr>
          <p:cNvPr id="4" name="object 4"/>
          <p:cNvSpPr txBox="1"/>
          <p:nvPr/>
        </p:nvSpPr>
        <p:spPr>
          <a:xfrm>
            <a:off x="1804944" y="2636998"/>
            <a:ext cx="923290" cy="967105"/>
          </a:xfrm>
          <a:prstGeom prst="rect">
            <a:avLst/>
          </a:prstGeom>
        </p:spPr>
        <p:txBody>
          <a:bodyPr vert="horz" wrap="square" lIns="0" tIns="15875" rIns="0" bIns="0" rtlCol="0">
            <a:spAutoFit/>
          </a:bodyPr>
          <a:lstStyle/>
          <a:p>
            <a:pPr marL="12700">
              <a:lnSpc>
                <a:spcPct val="100000"/>
              </a:lnSpc>
              <a:spcBef>
                <a:spcPts val="125"/>
              </a:spcBef>
            </a:pPr>
            <a:r>
              <a:rPr sz="6150" spc="500" dirty="0">
                <a:solidFill>
                  <a:srgbClr val="F79552"/>
                </a:solidFill>
                <a:latin typeface="Arial Unicode MS"/>
                <a:cs typeface="Arial Unicode MS"/>
              </a:rPr>
              <a:t>5</a:t>
            </a:r>
            <a:r>
              <a:rPr sz="4800" spc="-440" dirty="0">
                <a:solidFill>
                  <a:srgbClr val="F79552"/>
                </a:solidFill>
                <a:latin typeface="Arial Unicode MS"/>
                <a:cs typeface="Arial Unicode MS"/>
              </a:rPr>
              <a:t>.1</a:t>
            </a:r>
            <a:endParaRPr sz="4800">
              <a:latin typeface="Arial Unicode MS"/>
              <a:cs typeface="Arial Unicode MS"/>
            </a:endParaRPr>
          </a:p>
        </p:txBody>
      </p:sp>
      <p:sp>
        <p:nvSpPr>
          <p:cNvPr id="5" name="object 5"/>
          <p:cNvSpPr txBox="1">
            <a:spLocks noGrp="1"/>
          </p:cNvSpPr>
          <p:nvPr>
            <p:ph type="title"/>
          </p:nvPr>
        </p:nvSpPr>
        <p:spPr>
          <a:xfrm>
            <a:off x="3870626" y="2107425"/>
            <a:ext cx="6766559" cy="2311400"/>
          </a:xfrm>
          <a:prstGeom prst="rect">
            <a:avLst/>
          </a:prstGeom>
        </p:spPr>
        <p:txBody>
          <a:bodyPr vert="horz" wrap="square" lIns="0" tIns="12700" rIns="0" bIns="0" rtlCol="0">
            <a:spAutoFit/>
          </a:bodyPr>
          <a:lstStyle/>
          <a:p>
            <a:pPr marL="12700" marR="5080">
              <a:lnSpc>
                <a:spcPct val="100000"/>
              </a:lnSpc>
              <a:spcBef>
                <a:spcPts val="100"/>
              </a:spcBef>
            </a:pPr>
            <a:r>
              <a:rPr sz="5000" i="0" spc="-10" dirty="0">
                <a:solidFill>
                  <a:srgbClr val="FFFFFF"/>
                </a:solidFill>
                <a:latin typeface="Coloplast"/>
                <a:cs typeface="Coloplast"/>
              </a:rPr>
              <a:t>Place</a:t>
            </a:r>
            <a:r>
              <a:rPr sz="5000" i="0" spc="90" dirty="0">
                <a:solidFill>
                  <a:srgbClr val="FFFFFF"/>
                </a:solidFill>
                <a:latin typeface="Coloplast"/>
                <a:cs typeface="Coloplast"/>
              </a:rPr>
              <a:t> </a:t>
            </a:r>
            <a:r>
              <a:rPr sz="5000" i="0" spc="10" dirty="0">
                <a:solidFill>
                  <a:srgbClr val="FFFFFF"/>
                </a:solidFill>
                <a:latin typeface="Coloplast"/>
                <a:cs typeface="Coloplast"/>
              </a:rPr>
              <a:t>et</a:t>
            </a:r>
            <a:r>
              <a:rPr sz="5000" i="0" spc="95" dirty="0">
                <a:solidFill>
                  <a:srgbClr val="FFFFFF"/>
                </a:solidFill>
                <a:latin typeface="Coloplast"/>
                <a:cs typeface="Coloplast"/>
              </a:rPr>
              <a:t> </a:t>
            </a:r>
            <a:r>
              <a:rPr sz="5000" i="0" spc="10" dirty="0">
                <a:solidFill>
                  <a:srgbClr val="FFFFFF"/>
                </a:solidFill>
                <a:latin typeface="Coloplast"/>
                <a:cs typeface="Coloplast"/>
              </a:rPr>
              <a:t>intérêt</a:t>
            </a:r>
            <a:r>
              <a:rPr sz="5000" i="0" spc="95" dirty="0">
                <a:solidFill>
                  <a:srgbClr val="FFFFFF"/>
                </a:solidFill>
                <a:latin typeface="Coloplast"/>
                <a:cs typeface="Coloplast"/>
              </a:rPr>
              <a:t> </a:t>
            </a:r>
            <a:r>
              <a:rPr sz="5000" i="0" spc="10" dirty="0">
                <a:solidFill>
                  <a:srgbClr val="FFFFFF"/>
                </a:solidFill>
                <a:latin typeface="Coloplast"/>
                <a:cs typeface="Coloplast"/>
              </a:rPr>
              <a:t>des </a:t>
            </a:r>
            <a:r>
              <a:rPr sz="5000" i="0" spc="15" dirty="0">
                <a:solidFill>
                  <a:srgbClr val="FFFFFF"/>
                </a:solidFill>
                <a:latin typeface="Coloplast"/>
                <a:cs typeface="Coloplast"/>
              </a:rPr>
              <a:t> </a:t>
            </a:r>
            <a:r>
              <a:rPr sz="5000" i="0" spc="20" dirty="0">
                <a:solidFill>
                  <a:srgbClr val="FFFFFF"/>
                </a:solidFill>
                <a:latin typeface="Coloplast"/>
                <a:cs typeface="Coloplast"/>
              </a:rPr>
              <a:t>pansements</a:t>
            </a:r>
            <a:r>
              <a:rPr sz="5000" i="0" spc="85" dirty="0">
                <a:solidFill>
                  <a:srgbClr val="FFFFFF"/>
                </a:solidFill>
                <a:latin typeface="Coloplast"/>
                <a:cs typeface="Coloplast"/>
              </a:rPr>
              <a:t> </a:t>
            </a:r>
            <a:r>
              <a:rPr sz="5000" i="0" spc="15" dirty="0">
                <a:solidFill>
                  <a:srgbClr val="FFFFFF"/>
                </a:solidFill>
                <a:latin typeface="Coloplast"/>
                <a:cs typeface="Coloplast"/>
              </a:rPr>
              <a:t>dans</a:t>
            </a:r>
            <a:r>
              <a:rPr sz="5000" i="0" spc="90" dirty="0">
                <a:solidFill>
                  <a:srgbClr val="FFFFFF"/>
                </a:solidFill>
                <a:latin typeface="Coloplast"/>
                <a:cs typeface="Coloplast"/>
              </a:rPr>
              <a:t> </a:t>
            </a:r>
            <a:r>
              <a:rPr sz="5000" i="0" spc="15" dirty="0">
                <a:solidFill>
                  <a:srgbClr val="FFFFFF"/>
                </a:solidFill>
                <a:latin typeface="Coloplast"/>
                <a:cs typeface="Coloplast"/>
              </a:rPr>
              <a:t>la </a:t>
            </a:r>
            <a:r>
              <a:rPr sz="5000" i="0" spc="20" dirty="0">
                <a:solidFill>
                  <a:srgbClr val="FFFFFF"/>
                </a:solidFill>
                <a:latin typeface="Coloplast"/>
                <a:cs typeface="Coloplast"/>
              </a:rPr>
              <a:t> </a:t>
            </a:r>
            <a:r>
              <a:rPr sz="5000" i="0" spc="-10" dirty="0">
                <a:solidFill>
                  <a:srgbClr val="FFFFFF"/>
                </a:solidFill>
                <a:latin typeface="Coloplast"/>
                <a:cs typeface="Coloplast"/>
              </a:rPr>
              <a:t>prévention</a:t>
            </a:r>
            <a:r>
              <a:rPr sz="5000" i="0" spc="80" dirty="0">
                <a:solidFill>
                  <a:srgbClr val="FFFFFF"/>
                </a:solidFill>
                <a:latin typeface="Coloplast"/>
                <a:cs typeface="Coloplast"/>
              </a:rPr>
              <a:t> </a:t>
            </a:r>
            <a:r>
              <a:rPr sz="5000" i="0" spc="15" dirty="0">
                <a:solidFill>
                  <a:srgbClr val="FFFFFF"/>
                </a:solidFill>
                <a:latin typeface="Coloplast"/>
                <a:cs typeface="Coloplast"/>
              </a:rPr>
              <a:t>des</a:t>
            </a:r>
            <a:r>
              <a:rPr sz="5000" i="0" spc="80" dirty="0">
                <a:solidFill>
                  <a:srgbClr val="FFFFFF"/>
                </a:solidFill>
                <a:latin typeface="Coloplast"/>
                <a:cs typeface="Coloplast"/>
              </a:rPr>
              <a:t> </a:t>
            </a:r>
            <a:r>
              <a:rPr sz="5000" i="0" spc="10" dirty="0">
                <a:solidFill>
                  <a:srgbClr val="FFFFFF"/>
                </a:solidFill>
                <a:latin typeface="Coloplast"/>
                <a:cs typeface="Coloplast"/>
              </a:rPr>
              <a:t>escarres</a:t>
            </a:r>
            <a:endParaRPr sz="5000">
              <a:latin typeface="Coloplast"/>
              <a:cs typeface="Coloplast"/>
            </a:endParaRPr>
          </a:p>
        </p:txBody>
      </p:sp>
      <p:sp>
        <p:nvSpPr>
          <p:cNvPr id="6" name="object 6"/>
          <p:cNvSpPr/>
          <p:nvPr/>
        </p:nvSpPr>
        <p:spPr>
          <a:xfrm>
            <a:off x="3312000" y="2373398"/>
            <a:ext cx="0" cy="2075814"/>
          </a:xfrm>
          <a:custGeom>
            <a:avLst/>
            <a:gdLst/>
            <a:ahLst/>
            <a:cxnLst/>
            <a:rect l="l" t="t" r="r" b="b"/>
            <a:pathLst>
              <a:path h="2075814">
                <a:moveTo>
                  <a:pt x="0" y="0"/>
                </a:moveTo>
                <a:lnTo>
                  <a:pt x="0" y="2075802"/>
                </a:lnTo>
              </a:path>
            </a:pathLst>
          </a:custGeom>
          <a:ln w="101600">
            <a:solidFill>
              <a:srgbClr val="FFFFFF"/>
            </a:solidFill>
          </a:ln>
        </p:spPr>
        <p:txBody>
          <a:bodyPr wrap="square" lIns="0" tIns="0" rIns="0" bIns="0" rtlCol="0"/>
          <a:lstStyle/>
          <a:p>
            <a:endParaRPr/>
          </a:p>
        </p:txBody>
      </p:sp>
      <p:pic>
        <p:nvPicPr>
          <p:cNvPr id="13" name="Image 12">
            <a:extLst>
              <a:ext uri="{FF2B5EF4-FFF2-40B4-BE49-F238E27FC236}">
                <a16:creationId xmlns:a16="http://schemas.microsoft.com/office/drawing/2014/main" id="{194EB0E1-B26E-4618-ACDA-5168254A75F5}"/>
              </a:ext>
            </a:extLst>
          </p:cNvPr>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2" name="Objet 61" hidden="1">
            <a:extLst>
              <a:ext uri="{FF2B5EF4-FFF2-40B4-BE49-F238E27FC236}">
                <a16:creationId xmlns:a16="http://schemas.microsoft.com/office/drawing/2014/main" id="{6F9E65D0-D53D-44B3-AA80-EDE4D372C92F}"/>
              </a:ext>
            </a:extLst>
          </p:cNvPr>
          <p:cNvGraphicFramePr>
            <a:graphicFrameLocks noChangeAspect="1"/>
          </p:cNvGraphicFramePr>
          <p:nvPr>
            <p:custDataLst>
              <p:tags r:id="rId1"/>
            </p:custDataLst>
            <p:extLst>
              <p:ext uri="{D42A27DB-BD31-4B8C-83A1-F6EECF244321}">
                <p14:modId xmlns:p14="http://schemas.microsoft.com/office/powerpoint/2010/main" val="183983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1" name="Titre 60">
            <a:extLst>
              <a:ext uri="{FF2B5EF4-FFF2-40B4-BE49-F238E27FC236}">
                <a16:creationId xmlns:a16="http://schemas.microsoft.com/office/drawing/2014/main" id="{20B7B5AE-ADD6-4A42-8DDD-1908D8F4118A}"/>
              </a:ext>
            </a:extLst>
          </p:cNvPr>
          <p:cNvSpPr>
            <a:spLocks noGrp="1"/>
          </p:cNvSpPr>
          <p:nvPr>
            <p:ph type="title"/>
          </p:nvPr>
        </p:nvSpPr>
        <p:spPr/>
        <p:txBody>
          <a:bodyPr/>
          <a:lstStyle/>
          <a:p>
            <a:endParaRPr lang="fr-FR"/>
          </a:p>
        </p:txBody>
      </p:sp>
      <p:pic>
        <p:nvPicPr>
          <p:cNvPr id="64" name="Image 63">
            <a:extLst>
              <a:ext uri="{FF2B5EF4-FFF2-40B4-BE49-F238E27FC236}">
                <a16:creationId xmlns:a16="http://schemas.microsoft.com/office/drawing/2014/main" id="{FC0CB7C9-BCC3-4E14-9657-4535A339248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 name="Objet 26" hidden="1">
            <a:extLst>
              <a:ext uri="{FF2B5EF4-FFF2-40B4-BE49-F238E27FC236}">
                <a16:creationId xmlns:a16="http://schemas.microsoft.com/office/drawing/2014/main" id="{F45ED2EC-4527-424C-975A-2180A52F624E}"/>
              </a:ext>
            </a:extLst>
          </p:cNvPr>
          <p:cNvGraphicFramePr>
            <a:graphicFrameLocks noChangeAspect="1"/>
          </p:cNvGraphicFramePr>
          <p:nvPr>
            <p:custDataLst>
              <p:tags r:id="rId1"/>
            </p:custDataLst>
            <p:extLst>
              <p:ext uri="{D42A27DB-BD31-4B8C-83A1-F6EECF244321}">
                <p14:modId xmlns:p14="http://schemas.microsoft.com/office/powerpoint/2010/main" val="41742352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Titre 23">
            <a:extLst>
              <a:ext uri="{FF2B5EF4-FFF2-40B4-BE49-F238E27FC236}">
                <a16:creationId xmlns:a16="http://schemas.microsoft.com/office/drawing/2014/main" id="{D452819A-D2D7-41A0-B888-A35AD51B57B2}"/>
              </a:ext>
            </a:extLst>
          </p:cNvPr>
          <p:cNvSpPr>
            <a:spLocks noGrp="1"/>
          </p:cNvSpPr>
          <p:nvPr>
            <p:ph type="title"/>
          </p:nvPr>
        </p:nvSpPr>
        <p:spPr/>
        <p:txBody>
          <a:bodyPr/>
          <a:lstStyle/>
          <a:p>
            <a:endParaRPr lang="fr-FR"/>
          </a:p>
        </p:txBody>
      </p:sp>
      <p:pic>
        <p:nvPicPr>
          <p:cNvPr id="26" name="Image 25">
            <a:extLst>
              <a:ext uri="{FF2B5EF4-FFF2-40B4-BE49-F238E27FC236}">
                <a16:creationId xmlns:a16="http://schemas.microsoft.com/office/drawing/2014/main" id="{D5624974-E00C-495D-8996-353F9A836EB8}"/>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32001"/>
            <a:ext cx="12192635" cy="5526405"/>
          </a:xfrm>
          <a:custGeom>
            <a:avLst/>
            <a:gdLst/>
            <a:ahLst/>
            <a:cxnLst/>
            <a:rect l="l" t="t" r="r" b="b"/>
            <a:pathLst>
              <a:path w="12192635" h="5526405">
                <a:moveTo>
                  <a:pt x="12192114" y="0"/>
                </a:moveTo>
                <a:lnTo>
                  <a:pt x="0" y="0"/>
                </a:lnTo>
                <a:lnTo>
                  <a:pt x="0" y="5525998"/>
                </a:lnTo>
                <a:lnTo>
                  <a:pt x="12192114" y="5525998"/>
                </a:lnTo>
                <a:lnTo>
                  <a:pt x="12192114" y="0"/>
                </a:lnTo>
                <a:close/>
              </a:path>
            </a:pathLst>
          </a:custGeom>
          <a:solidFill>
            <a:srgbClr val="FFECDD"/>
          </a:solidFill>
        </p:spPr>
        <p:txBody>
          <a:bodyPr wrap="square" lIns="0" tIns="0" rIns="0" bIns="0" rtlCol="0"/>
          <a:lstStyle/>
          <a:p>
            <a:endParaRPr/>
          </a:p>
        </p:txBody>
      </p:sp>
      <p:sp>
        <p:nvSpPr>
          <p:cNvPr id="3" name="object 3"/>
          <p:cNvSpPr/>
          <p:nvPr/>
        </p:nvSpPr>
        <p:spPr>
          <a:xfrm>
            <a:off x="719999" y="540602"/>
            <a:ext cx="224154" cy="362585"/>
          </a:xfrm>
          <a:custGeom>
            <a:avLst/>
            <a:gdLst/>
            <a:ahLst/>
            <a:cxnLst/>
            <a:rect l="l" t="t" r="r" b="b"/>
            <a:pathLst>
              <a:path w="224155" h="362584">
                <a:moveTo>
                  <a:pt x="18709" y="0"/>
                </a:moveTo>
                <a:lnTo>
                  <a:pt x="9239" y="511"/>
                </a:lnTo>
                <a:lnTo>
                  <a:pt x="2540" y="7444"/>
                </a:lnTo>
                <a:lnTo>
                  <a:pt x="0" y="20232"/>
                </a:lnTo>
                <a:lnTo>
                  <a:pt x="0" y="301423"/>
                </a:lnTo>
                <a:lnTo>
                  <a:pt x="0" y="341873"/>
                </a:lnTo>
                <a:lnTo>
                  <a:pt x="2540" y="354651"/>
                </a:lnTo>
                <a:lnTo>
                  <a:pt x="9239" y="361578"/>
                </a:lnTo>
                <a:lnTo>
                  <a:pt x="18709" y="362088"/>
                </a:lnTo>
                <a:lnTo>
                  <a:pt x="29565" y="355614"/>
                </a:lnTo>
                <a:lnTo>
                  <a:pt x="64089" y="325582"/>
                </a:lnTo>
                <a:lnTo>
                  <a:pt x="100952" y="295550"/>
                </a:lnTo>
                <a:lnTo>
                  <a:pt x="138594" y="265520"/>
                </a:lnTo>
                <a:lnTo>
                  <a:pt x="175457" y="235494"/>
                </a:lnTo>
                <a:lnTo>
                  <a:pt x="209981" y="205475"/>
                </a:lnTo>
                <a:lnTo>
                  <a:pt x="223735" y="181048"/>
                </a:lnTo>
                <a:lnTo>
                  <a:pt x="220297" y="168979"/>
                </a:lnTo>
                <a:lnTo>
                  <a:pt x="209981" y="156630"/>
                </a:lnTo>
                <a:lnTo>
                  <a:pt x="175457" y="126600"/>
                </a:lnTo>
                <a:lnTo>
                  <a:pt x="138594" y="96570"/>
                </a:lnTo>
                <a:lnTo>
                  <a:pt x="100952" y="66539"/>
                </a:lnTo>
                <a:lnTo>
                  <a:pt x="64089" y="36509"/>
                </a:lnTo>
                <a:lnTo>
                  <a:pt x="29565" y="6478"/>
                </a:lnTo>
                <a:lnTo>
                  <a:pt x="18709" y="0"/>
                </a:lnTo>
                <a:close/>
              </a:path>
            </a:pathLst>
          </a:custGeom>
          <a:solidFill>
            <a:srgbClr val="F79552"/>
          </a:solidFill>
        </p:spPr>
        <p:txBody>
          <a:bodyPr wrap="square" lIns="0" tIns="0" rIns="0" bIns="0" rtlCol="0"/>
          <a:lstStyle/>
          <a:p>
            <a:endParaRPr/>
          </a:p>
        </p:txBody>
      </p:sp>
      <p:sp>
        <p:nvSpPr>
          <p:cNvPr id="4" name="object 4"/>
          <p:cNvSpPr txBox="1">
            <a:spLocks noGrp="1"/>
          </p:cNvSpPr>
          <p:nvPr>
            <p:ph type="title"/>
          </p:nvPr>
        </p:nvSpPr>
        <p:spPr>
          <a:xfrm>
            <a:off x="1043080" y="444012"/>
            <a:ext cx="10467975" cy="482600"/>
          </a:xfrm>
          <a:prstGeom prst="rect">
            <a:avLst/>
          </a:prstGeom>
        </p:spPr>
        <p:txBody>
          <a:bodyPr vert="horz" wrap="square" lIns="0" tIns="12700" rIns="0" bIns="0" rtlCol="0">
            <a:spAutoFit/>
          </a:bodyPr>
          <a:lstStyle/>
          <a:p>
            <a:pPr marL="12700">
              <a:lnSpc>
                <a:spcPct val="100000"/>
              </a:lnSpc>
              <a:spcBef>
                <a:spcPts val="100"/>
              </a:spcBef>
            </a:pPr>
            <a:r>
              <a:rPr spc="-20" dirty="0"/>
              <a:t>Prévention</a:t>
            </a:r>
            <a:r>
              <a:rPr spc="-5" dirty="0"/>
              <a:t> </a:t>
            </a:r>
            <a:r>
              <a:rPr dirty="0"/>
              <a:t>des </a:t>
            </a:r>
            <a:r>
              <a:rPr spc="-10" dirty="0"/>
              <a:t>escarres</a:t>
            </a:r>
            <a:r>
              <a:rPr spc="-5" dirty="0"/>
              <a:t> </a:t>
            </a:r>
            <a:r>
              <a:rPr dirty="0"/>
              <a:t>: quelle</a:t>
            </a:r>
            <a:r>
              <a:rPr spc="-5" dirty="0"/>
              <a:t> </a:t>
            </a:r>
            <a:r>
              <a:rPr dirty="0"/>
              <a:t>est la</a:t>
            </a:r>
            <a:r>
              <a:rPr spc="-5" dirty="0"/>
              <a:t> </a:t>
            </a:r>
            <a:r>
              <a:rPr dirty="0"/>
              <a:t>place des</a:t>
            </a:r>
            <a:r>
              <a:rPr spc="-5" dirty="0"/>
              <a:t> pansements</a:t>
            </a:r>
            <a:r>
              <a:rPr dirty="0"/>
              <a:t> ?</a:t>
            </a:r>
          </a:p>
        </p:txBody>
      </p:sp>
      <p:sp>
        <p:nvSpPr>
          <p:cNvPr id="5" name="object 5"/>
          <p:cNvSpPr txBox="1"/>
          <p:nvPr/>
        </p:nvSpPr>
        <p:spPr>
          <a:xfrm>
            <a:off x="707299" y="6096725"/>
            <a:ext cx="10518140" cy="302260"/>
          </a:xfrm>
          <a:prstGeom prst="rect">
            <a:avLst/>
          </a:prstGeom>
        </p:spPr>
        <p:txBody>
          <a:bodyPr vert="horz" wrap="square" lIns="0" tIns="10160" rIns="0" bIns="0" rtlCol="0">
            <a:spAutoFit/>
          </a:bodyPr>
          <a:lstStyle/>
          <a:p>
            <a:pPr marL="130810" marR="5080" indent="-118745">
              <a:lnSpc>
                <a:spcPct val="101800"/>
              </a:lnSpc>
              <a:spcBef>
                <a:spcPts val="80"/>
              </a:spcBef>
            </a:pPr>
            <a:r>
              <a:rPr sz="900" dirty="0">
                <a:solidFill>
                  <a:srgbClr val="58595B"/>
                </a:solidFill>
                <a:latin typeface="Coloplast"/>
                <a:cs typeface="Coloplast"/>
              </a:rPr>
              <a:t>1.</a:t>
            </a:r>
            <a:r>
              <a:rPr sz="900" spc="-5" dirty="0">
                <a:solidFill>
                  <a:srgbClr val="58595B"/>
                </a:solidFill>
                <a:latin typeface="Coloplast"/>
                <a:cs typeface="Coloplast"/>
              </a:rPr>
              <a:t> </a:t>
            </a:r>
            <a:r>
              <a:rPr sz="900" dirty="0">
                <a:solidFill>
                  <a:srgbClr val="58595B"/>
                </a:solidFill>
                <a:latin typeface="Coloplast"/>
                <a:cs typeface="Coloplast"/>
              </a:rPr>
              <a:t>ANAES. </a:t>
            </a:r>
            <a:r>
              <a:rPr sz="900" spc="-5" dirty="0">
                <a:solidFill>
                  <a:srgbClr val="58595B"/>
                </a:solidFill>
                <a:latin typeface="Coloplast"/>
                <a:cs typeface="Coloplast"/>
              </a:rPr>
              <a:t>Conférence</a:t>
            </a:r>
            <a:r>
              <a:rPr sz="900" dirty="0">
                <a:solidFill>
                  <a:srgbClr val="58595B"/>
                </a:solidFill>
                <a:latin typeface="Coloplast"/>
                <a:cs typeface="Coloplast"/>
              </a:rPr>
              <a:t> de consensus. </a:t>
            </a:r>
            <a:r>
              <a:rPr sz="900" spc="-5" dirty="0">
                <a:solidFill>
                  <a:srgbClr val="58595B"/>
                </a:solidFill>
                <a:latin typeface="Coloplast"/>
                <a:cs typeface="Coloplast"/>
              </a:rPr>
              <a:t>Prévention</a:t>
            </a:r>
            <a:r>
              <a:rPr sz="900" dirty="0">
                <a:solidFill>
                  <a:srgbClr val="58595B"/>
                </a:solidFill>
                <a:latin typeface="Coloplast"/>
                <a:cs typeface="Coloplast"/>
              </a:rPr>
              <a:t> et </a:t>
            </a:r>
            <a:r>
              <a:rPr sz="900" spc="-5" dirty="0">
                <a:solidFill>
                  <a:srgbClr val="58595B"/>
                </a:solidFill>
                <a:latin typeface="Coloplast"/>
                <a:cs typeface="Coloplast"/>
              </a:rPr>
              <a:t>traitement</a:t>
            </a:r>
            <a:r>
              <a:rPr sz="900" dirty="0">
                <a:solidFill>
                  <a:srgbClr val="58595B"/>
                </a:solidFill>
                <a:latin typeface="Coloplast"/>
                <a:cs typeface="Coloplast"/>
              </a:rPr>
              <a:t> des </a:t>
            </a:r>
            <a:r>
              <a:rPr sz="900" spc="-5" dirty="0">
                <a:solidFill>
                  <a:srgbClr val="58595B"/>
                </a:solidFill>
                <a:latin typeface="Coloplast"/>
                <a:cs typeface="Coloplast"/>
              </a:rPr>
              <a:t>escarres</a:t>
            </a:r>
            <a:r>
              <a:rPr sz="900" dirty="0">
                <a:solidFill>
                  <a:srgbClr val="58595B"/>
                </a:solidFill>
                <a:latin typeface="Coloplast"/>
                <a:cs typeface="Coloplast"/>
              </a:rPr>
              <a:t> de</a:t>
            </a:r>
            <a:r>
              <a:rPr sz="900" spc="-5" dirty="0">
                <a:solidFill>
                  <a:srgbClr val="58595B"/>
                </a:solidFill>
                <a:latin typeface="Coloplast"/>
                <a:cs typeface="Coloplast"/>
              </a:rPr>
              <a:t> </a:t>
            </a:r>
            <a:r>
              <a:rPr sz="900" spc="-10" dirty="0">
                <a:solidFill>
                  <a:srgbClr val="58595B"/>
                </a:solidFill>
                <a:latin typeface="Coloplast"/>
                <a:cs typeface="Coloplast"/>
              </a:rPr>
              <a:t>l’adulte</a:t>
            </a:r>
            <a:r>
              <a:rPr sz="900" dirty="0">
                <a:solidFill>
                  <a:srgbClr val="58595B"/>
                </a:solidFill>
                <a:latin typeface="Coloplast"/>
                <a:cs typeface="Coloplast"/>
              </a:rPr>
              <a:t> et du sujet âgé. 2001. 2. World Union of</a:t>
            </a:r>
            <a:r>
              <a:rPr sz="900" spc="-5" dirty="0">
                <a:solidFill>
                  <a:srgbClr val="58595B"/>
                </a:solidFill>
                <a:latin typeface="Coloplast"/>
                <a:cs typeface="Coloplast"/>
              </a:rPr>
              <a:t> </a:t>
            </a:r>
            <a:r>
              <a:rPr sz="900" dirty="0">
                <a:solidFill>
                  <a:srgbClr val="58595B"/>
                </a:solidFill>
                <a:latin typeface="Coloplast"/>
                <a:cs typeface="Coloplast"/>
              </a:rPr>
              <a:t>Wound Healing Societies (WUWHS) Document consensuel. </a:t>
            </a:r>
            <a:r>
              <a:rPr sz="900" spc="-5" dirty="0">
                <a:solidFill>
                  <a:srgbClr val="58595B"/>
                </a:solidFill>
                <a:latin typeface="Coloplast"/>
                <a:cs typeface="Coloplast"/>
              </a:rPr>
              <a:t>Rôle</a:t>
            </a:r>
            <a:r>
              <a:rPr sz="900" dirty="0">
                <a:solidFill>
                  <a:srgbClr val="58595B"/>
                </a:solidFill>
                <a:latin typeface="Coloplast"/>
                <a:cs typeface="Coloplast"/>
              </a:rPr>
              <a:t> des pansements dans la </a:t>
            </a:r>
            <a:r>
              <a:rPr sz="900" spc="-215" dirty="0">
                <a:solidFill>
                  <a:srgbClr val="58595B"/>
                </a:solidFill>
                <a:latin typeface="Coloplast"/>
                <a:cs typeface="Coloplast"/>
              </a:rPr>
              <a:t> </a:t>
            </a:r>
            <a:r>
              <a:rPr sz="900" spc="-5" dirty="0">
                <a:solidFill>
                  <a:srgbClr val="58595B"/>
                </a:solidFill>
                <a:latin typeface="Coloplast"/>
                <a:cs typeface="Coloplast"/>
              </a:rPr>
              <a:t>prévention</a:t>
            </a:r>
            <a:r>
              <a:rPr sz="900" dirty="0">
                <a:solidFill>
                  <a:srgbClr val="58595B"/>
                </a:solidFill>
                <a:latin typeface="Coloplast"/>
                <a:cs typeface="Coloplast"/>
              </a:rPr>
              <a:t> des </a:t>
            </a:r>
            <a:r>
              <a:rPr sz="900" spc="-5" dirty="0">
                <a:solidFill>
                  <a:srgbClr val="58595B"/>
                </a:solidFill>
                <a:latin typeface="Coloplast"/>
                <a:cs typeface="Coloplast"/>
              </a:rPr>
              <a:t>escarres. </a:t>
            </a:r>
            <a:r>
              <a:rPr sz="900" dirty="0">
                <a:solidFill>
                  <a:srgbClr val="58595B"/>
                </a:solidFill>
                <a:latin typeface="Coloplast"/>
                <a:cs typeface="Coloplast"/>
              </a:rPr>
              <a:t>Wounds </a:t>
            </a:r>
            <a:r>
              <a:rPr sz="900" spc="-5" dirty="0">
                <a:solidFill>
                  <a:srgbClr val="58595B"/>
                </a:solidFill>
                <a:latin typeface="Coloplast"/>
                <a:cs typeface="Coloplast"/>
              </a:rPr>
              <a:t>International,</a:t>
            </a:r>
            <a:r>
              <a:rPr sz="900" dirty="0">
                <a:solidFill>
                  <a:srgbClr val="58595B"/>
                </a:solidFill>
                <a:latin typeface="Coloplast"/>
                <a:cs typeface="Coloplast"/>
              </a:rPr>
              <a:t> 2016</a:t>
            </a:r>
            <a:endParaRPr sz="900">
              <a:latin typeface="Coloplast"/>
              <a:cs typeface="Coloplast"/>
            </a:endParaRPr>
          </a:p>
        </p:txBody>
      </p:sp>
      <p:grpSp>
        <p:nvGrpSpPr>
          <p:cNvPr id="6" name="object 6"/>
          <p:cNvGrpSpPr/>
          <p:nvPr/>
        </p:nvGrpSpPr>
        <p:grpSpPr>
          <a:xfrm>
            <a:off x="720003" y="1620000"/>
            <a:ext cx="10758170" cy="3960495"/>
            <a:chOff x="720003" y="1620000"/>
            <a:chExt cx="10758170" cy="3960495"/>
          </a:xfrm>
        </p:grpSpPr>
        <p:sp>
          <p:nvSpPr>
            <p:cNvPr id="7" name="object 7"/>
            <p:cNvSpPr/>
            <p:nvPr/>
          </p:nvSpPr>
          <p:spPr>
            <a:xfrm>
              <a:off x="726353" y="1950351"/>
              <a:ext cx="10745470" cy="3623310"/>
            </a:xfrm>
            <a:custGeom>
              <a:avLst/>
              <a:gdLst/>
              <a:ahLst/>
              <a:cxnLst/>
              <a:rect l="l" t="t" r="r" b="b"/>
              <a:pathLst>
                <a:path w="10745470" h="3623310">
                  <a:moveTo>
                    <a:pt x="10673359" y="0"/>
                  </a:moveTo>
                  <a:lnTo>
                    <a:pt x="71996" y="0"/>
                  </a:lnTo>
                  <a:lnTo>
                    <a:pt x="43971" y="5657"/>
                  </a:lnTo>
                  <a:lnTo>
                    <a:pt x="21086" y="21086"/>
                  </a:lnTo>
                  <a:lnTo>
                    <a:pt x="5657" y="43971"/>
                  </a:lnTo>
                  <a:lnTo>
                    <a:pt x="0" y="71996"/>
                  </a:lnTo>
                  <a:lnTo>
                    <a:pt x="0" y="3551301"/>
                  </a:lnTo>
                  <a:lnTo>
                    <a:pt x="5657" y="3579325"/>
                  </a:lnTo>
                  <a:lnTo>
                    <a:pt x="21086" y="3602210"/>
                  </a:lnTo>
                  <a:lnTo>
                    <a:pt x="43971" y="3617639"/>
                  </a:lnTo>
                  <a:lnTo>
                    <a:pt x="71996" y="3623297"/>
                  </a:lnTo>
                  <a:lnTo>
                    <a:pt x="10673359" y="3623297"/>
                  </a:lnTo>
                  <a:lnTo>
                    <a:pt x="10701384" y="3617639"/>
                  </a:lnTo>
                  <a:lnTo>
                    <a:pt x="10724268" y="3602210"/>
                  </a:lnTo>
                  <a:lnTo>
                    <a:pt x="10739698" y="3579325"/>
                  </a:lnTo>
                  <a:lnTo>
                    <a:pt x="10745355" y="3551301"/>
                  </a:lnTo>
                  <a:lnTo>
                    <a:pt x="10745355" y="71996"/>
                  </a:lnTo>
                  <a:lnTo>
                    <a:pt x="10739698" y="43971"/>
                  </a:lnTo>
                  <a:lnTo>
                    <a:pt x="10724268" y="21086"/>
                  </a:lnTo>
                  <a:lnTo>
                    <a:pt x="10701384" y="5657"/>
                  </a:lnTo>
                  <a:lnTo>
                    <a:pt x="10673359" y="0"/>
                  </a:lnTo>
                  <a:close/>
                </a:path>
              </a:pathLst>
            </a:custGeom>
            <a:solidFill>
              <a:srgbClr val="FFFFFF"/>
            </a:solidFill>
          </p:spPr>
          <p:txBody>
            <a:bodyPr wrap="square" lIns="0" tIns="0" rIns="0" bIns="0" rtlCol="0"/>
            <a:lstStyle/>
            <a:p>
              <a:endParaRPr/>
            </a:p>
          </p:txBody>
        </p:sp>
        <p:sp>
          <p:nvSpPr>
            <p:cNvPr id="8" name="object 8"/>
            <p:cNvSpPr/>
            <p:nvPr/>
          </p:nvSpPr>
          <p:spPr>
            <a:xfrm>
              <a:off x="726353" y="1950351"/>
              <a:ext cx="10745470" cy="3623310"/>
            </a:xfrm>
            <a:custGeom>
              <a:avLst/>
              <a:gdLst/>
              <a:ahLst/>
              <a:cxnLst/>
              <a:rect l="l" t="t" r="r" b="b"/>
              <a:pathLst>
                <a:path w="10745470" h="3623310">
                  <a:moveTo>
                    <a:pt x="71996" y="0"/>
                  </a:moveTo>
                  <a:lnTo>
                    <a:pt x="43971" y="5657"/>
                  </a:lnTo>
                  <a:lnTo>
                    <a:pt x="21086" y="21086"/>
                  </a:lnTo>
                  <a:lnTo>
                    <a:pt x="5657" y="43971"/>
                  </a:lnTo>
                  <a:lnTo>
                    <a:pt x="0" y="71996"/>
                  </a:lnTo>
                  <a:lnTo>
                    <a:pt x="0" y="3551301"/>
                  </a:lnTo>
                  <a:lnTo>
                    <a:pt x="5657" y="3579325"/>
                  </a:lnTo>
                  <a:lnTo>
                    <a:pt x="21086" y="3602210"/>
                  </a:lnTo>
                  <a:lnTo>
                    <a:pt x="43971" y="3617639"/>
                  </a:lnTo>
                  <a:lnTo>
                    <a:pt x="71996" y="3623297"/>
                  </a:lnTo>
                  <a:lnTo>
                    <a:pt x="10673359" y="3623297"/>
                  </a:lnTo>
                  <a:lnTo>
                    <a:pt x="10701384" y="3617639"/>
                  </a:lnTo>
                  <a:lnTo>
                    <a:pt x="10724268" y="3602210"/>
                  </a:lnTo>
                  <a:lnTo>
                    <a:pt x="10739698" y="3579325"/>
                  </a:lnTo>
                  <a:lnTo>
                    <a:pt x="10745355" y="3551301"/>
                  </a:lnTo>
                  <a:lnTo>
                    <a:pt x="10745355" y="71996"/>
                  </a:lnTo>
                  <a:lnTo>
                    <a:pt x="10739698" y="43971"/>
                  </a:lnTo>
                  <a:lnTo>
                    <a:pt x="10724268" y="21086"/>
                  </a:lnTo>
                  <a:lnTo>
                    <a:pt x="10701384" y="5657"/>
                  </a:lnTo>
                  <a:lnTo>
                    <a:pt x="10673359" y="0"/>
                  </a:lnTo>
                  <a:lnTo>
                    <a:pt x="71996" y="0"/>
                  </a:lnTo>
                  <a:close/>
                </a:path>
              </a:pathLst>
            </a:custGeom>
            <a:ln w="12700">
              <a:solidFill>
                <a:srgbClr val="D1D3D4"/>
              </a:solidFill>
            </a:ln>
          </p:spPr>
          <p:txBody>
            <a:bodyPr wrap="square" lIns="0" tIns="0" rIns="0" bIns="0" rtlCol="0"/>
            <a:lstStyle/>
            <a:p>
              <a:endParaRPr/>
            </a:p>
          </p:txBody>
        </p:sp>
        <p:sp>
          <p:nvSpPr>
            <p:cNvPr id="9" name="object 9"/>
            <p:cNvSpPr/>
            <p:nvPr/>
          </p:nvSpPr>
          <p:spPr>
            <a:xfrm>
              <a:off x="1763789" y="1620000"/>
              <a:ext cx="8782685" cy="648335"/>
            </a:xfrm>
            <a:custGeom>
              <a:avLst/>
              <a:gdLst/>
              <a:ahLst/>
              <a:cxnLst/>
              <a:rect l="l" t="t" r="r" b="b"/>
              <a:pathLst>
                <a:path w="8782685" h="648335">
                  <a:moveTo>
                    <a:pt x="8746337" y="0"/>
                  </a:moveTo>
                  <a:lnTo>
                    <a:pt x="36004" y="0"/>
                  </a:lnTo>
                  <a:lnTo>
                    <a:pt x="21988" y="2828"/>
                  </a:lnTo>
                  <a:lnTo>
                    <a:pt x="10544" y="10544"/>
                  </a:lnTo>
                  <a:lnTo>
                    <a:pt x="2828" y="21988"/>
                  </a:lnTo>
                  <a:lnTo>
                    <a:pt x="0" y="36004"/>
                  </a:lnTo>
                  <a:lnTo>
                    <a:pt x="0" y="612000"/>
                  </a:lnTo>
                  <a:lnTo>
                    <a:pt x="2828" y="626016"/>
                  </a:lnTo>
                  <a:lnTo>
                    <a:pt x="10544" y="637460"/>
                  </a:lnTo>
                  <a:lnTo>
                    <a:pt x="21988" y="645175"/>
                  </a:lnTo>
                  <a:lnTo>
                    <a:pt x="36004" y="648004"/>
                  </a:lnTo>
                  <a:lnTo>
                    <a:pt x="8746337" y="648004"/>
                  </a:lnTo>
                  <a:lnTo>
                    <a:pt x="8760353" y="645175"/>
                  </a:lnTo>
                  <a:lnTo>
                    <a:pt x="8771797" y="637460"/>
                  </a:lnTo>
                  <a:lnTo>
                    <a:pt x="8779513" y="626016"/>
                  </a:lnTo>
                  <a:lnTo>
                    <a:pt x="8782342" y="612000"/>
                  </a:lnTo>
                  <a:lnTo>
                    <a:pt x="8782342" y="36004"/>
                  </a:lnTo>
                  <a:lnTo>
                    <a:pt x="8779513" y="21988"/>
                  </a:lnTo>
                  <a:lnTo>
                    <a:pt x="8771797" y="10544"/>
                  </a:lnTo>
                  <a:lnTo>
                    <a:pt x="8760353" y="2828"/>
                  </a:lnTo>
                  <a:lnTo>
                    <a:pt x="8746337" y="0"/>
                  </a:lnTo>
                  <a:close/>
                </a:path>
              </a:pathLst>
            </a:custGeom>
            <a:solidFill>
              <a:srgbClr val="F79552"/>
            </a:solidFill>
          </p:spPr>
          <p:txBody>
            <a:bodyPr wrap="square" lIns="0" tIns="0" rIns="0" bIns="0" rtlCol="0"/>
            <a:lstStyle/>
            <a:p>
              <a:endParaRPr/>
            </a:p>
          </p:txBody>
        </p:sp>
      </p:grpSp>
      <p:sp>
        <p:nvSpPr>
          <p:cNvPr id="10" name="object 10"/>
          <p:cNvSpPr txBox="1"/>
          <p:nvPr/>
        </p:nvSpPr>
        <p:spPr>
          <a:xfrm>
            <a:off x="1866816" y="1752611"/>
            <a:ext cx="8569960" cy="345440"/>
          </a:xfrm>
          <a:prstGeom prst="rect">
            <a:avLst/>
          </a:prstGeom>
        </p:spPr>
        <p:txBody>
          <a:bodyPr vert="horz" wrap="square" lIns="0" tIns="12700" rIns="0" bIns="0" rtlCol="0">
            <a:spAutoFit/>
          </a:bodyPr>
          <a:lstStyle/>
          <a:p>
            <a:pPr marL="38100">
              <a:lnSpc>
                <a:spcPct val="100000"/>
              </a:lnSpc>
              <a:spcBef>
                <a:spcPts val="100"/>
              </a:spcBef>
            </a:pPr>
            <a:r>
              <a:rPr sz="2100" dirty="0">
                <a:solidFill>
                  <a:srgbClr val="FFFFFF"/>
                </a:solidFill>
                <a:latin typeface="Coloplast"/>
                <a:cs typeface="Coloplast"/>
              </a:rPr>
              <a:t>Les h</a:t>
            </a:r>
            <a:r>
              <a:rPr sz="2100" spc="-35" dirty="0">
                <a:solidFill>
                  <a:srgbClr val="FFFFFF"/>
                </a:solidFill>
                <a:latin typeface="Coloplast"/>
                <a:cs typeface="Coloplast"/>
              </a:rPr>
              <a:t>y</a:t>
            </a:r>
            <a:r>
              <a:rPr sz="2100" dirty="0">
                <a:solidFill>
                  <a:srgbClr val="FFFFFF"/>
                </a:solidFill>
                <a:latin typeface="Coloplast"/>
                <a:cs typeface="Coloplast"/>
              </a:rPr>
              <a:t>d</a:t>
            </a:r>
            <a:r>
              <a:rPr sz="2100" spc="-45" dirty="0">
                <a:solidFill>
                  <a:srgbClr val="FFFFFF"/>
                </a:solidFill>
                <a:latin typeface="Coloplast"/>
                <a:cs typeface="Coloplast"/>
              </a:rPr>
              <a:t>r</a:t>
            </a:r>
            <a:r>
              <a:rPr sz="2100" dirty="0">
                <a:solidFill>
                  <a:srgbClr val="FFFFFF"/>
                </a:solidFill>
                <a:latin typeface="Coloplast"/>
                <a:cs typeface="Coloplast"/>
              </a:rPr>
              <a:t>ocolloïdes sont </a:t>
            </a:r>
            <a:r>
              <a:rPr sz="2100" spc="-45" dirty="0">
                <a:solidFill>
                  <a:srgbClr val="FFFFFF"/>
                </a:solidFill>
                <a:latin typeface="Coloplast"/>
                <a:cs typeface="Coloplast"/>
              </a:rPr>
              <a:t>r</a:t>
            </a:r>
            <a:r>
              <a:rPr sz="2100" dirty="0">
                <a:solidFill>
                  <a:srgbClr val="FFFFFF"/>
                </a:solidFill>
                <a:latin typeface="Coloplast"/>
                <a:cs typeface="Coloplast"/>
              </a:rPr>
              <a:t>ecommandés par la HAS au </a:t>
            </a:r>
            <a:r>
              <a:rPr sz="2100" b="1" dirty="0">
                <a:solidFill>
                  <a:srgbClr val="FFFFFF"/>
                </a:solidFill>
                <a:latin typeface="Coloplast"/>
                <a:cs typeface="Coloplast"/>
              </a:rPr>
              <a:t>s</a:t>
            </a:r>
            <a:r>
              <a:rPr sz="2100" b="1" spc="-25" dirty="0">
                <a:solidFill>
                  <a:srgbClr val="FFFFFF"/>
                </a:solidFill>
                <a:latin typeface="Coloplast"/>
                <a:cs typeface="Coloplast"/>
              </a:rPr>
              <a:t>t</a:t>
            </a:r>
            <a:r>
              <a:rPr sz="2100" b="1" dirty="0">
                <a:solidFill>
                  <a:srgbClr val="FFFFFF"/>
                </a:solidFill>
                <a:latin typeface="Coloplast"/>
                <a:cs typeface="Coloplast"/>
              </a:rPr>
              <a:t>ade de la </a:t>
            </a:r>
            <a:r>
              <a:rPr sz="2100" b="1" spc="-45" dirty="0">
                <a:solidFill>
                  <a:srgbClr val="FFFFFF"/>
                </a:solidFill>
                <a:latin typeface="Coloplast"/>
                <a:cs typeface="Coloplast"/>
              </a:rPr>
              <a:t>r</a:t>
            </a:r>
            <a:r>
              <a:rPr sz="2100" b="1" dirty="0">
                <a:solidFill>
                  <a:srgbClr val="FFFFFF"/>
                </a:solidFill>
                <a:latin typeface="Coloplast"/>
                <a:cs typeface="Coloplast"/>
              </a:rPr>
              <a:t>ougeur</a:t>
            </a:r>
            <a:r>
              <a:rPr sz="2100" b="1" spc="-225" dirty="0">
                <a:solidFill>
                  <a:srgbClr val="FFFFFF"/>
                </a:solidFill>
                <a:latin typeface="Coloplast"/>
                <a:cs typeface="Coloplast"/>
              </a:rPr>
              <a:t> </a:t>
            </a:r>
            <a:r>
              <a:rPr sz="1800" spc="15" baseline="32407" dirty="0">
                <a:solidFill>
                  <a:srgbClr val="FFFFFF"/>
                </a:solidFill>
                <a:latin typeface="Coloplast"/>
                <a:cs typeface="Coloplast"/>
              </a:rPr>
              <a:t>2</a:t>
            </a:r>
            <a:endParaRPr sz="1800" baseline="32407">
              <a:latin typeface="Coloplast"/>
              <a:cs typeface="Coloplast"/>
            </a:endParaRPr>
          </a:p>
        </p:txBody>
      </p:sp>
      <p:sp>
        <p:nvSpPr>
          <p:cNvPr id="11" name="object 11"/>
          <p:cNvSpPr txBox="1"/>
          <p:nvPr/>
        </p:nvSpPr>
        <p:spPr>
          <a:xfrm>
            <a:off x="4708433" y="4782160"/>
            <a:ext cx="2939415" cy="650875"/>
          </a:xfrm>
          <a:prstGeom prst="rect">
            <a:avLst/>
          </a:prstGeom>
        </p:spPr>
        <p:txBody>
          <a:bodyPr vert="horz" wrap="square" lIns="0" tIns="35560" rIns="0" bIns="0" rtlCol="0">
            <a:spAutoFit/>
          </a:bodyPr>
          <a:lstStyle/>
          <a:p>
            <a:pPr marL="1001394" marR="30480" indent="-963930">
              <a:lnSpc>
                <a:spcPts val="2400"/>
              </a:lnSpc>
              <a:spcBef>
                <a:spcPts val="280"/>
              </a:spcBef>
            </a:pPr>
            <a:r>
              <a:rPr sz="2100" b="1" spc="-10" dirty="0">
                <a:solidFill>
                  <a:srgbClr val="58595B"/>
                </a:solidFill>
                <a:latin typeface="Coloplast"/>
                <a:cs typeface="Coloplast"/>
              </a:rPr>
              <a:t>Préserver</a:t>
            </a:r>
            <a:r>
              <a:rPr sz="2100" b="1" spc="-45" dirty="0">
                <a:solidFill>
                  <a:srgbClr val="58595B"/>
                </a:solidFill>
                <a:latin typeface="Coloplast"/>
                <a:cs typeface="Coloplast"/>
              </a:rPr>
              <a:t> </a:t>
            </a:r>
            <a:r>
              <a:rPr sz="2100" b="1" dirty="0">
                <a:solidFill>
                  <a:srgbClr val="58595B"/>
                </a:solidFill>
                <a:latin typeface="Coloplast"/>
                <a:cs typeface="Coloplast"/>
              </a:rPr>
              <a:t>le</a:t>
            </a:r>
            <a:r>
              <a:rPr sz="2100" b="1" spc="-45" dirty="0">
                <a:solidFill>
                  <a:srgbClr val="58595B"/>
                </a:solidFill>
                <a:latin typeface="Coloplast"/>
                <a:cs typeface="Coloplast"/>
              </a:rPr>
              <a:t> </a:t>
            </a:r>
            <a:r>
              <a:rPr sz="2100" b="1" spc="-5" dirty="0">
                <a:solidFill>
                  <a:srgbClr val="58595B"/>
                </a:solidFill>
                <a:latin typeface="Coloplast"/>
                <a:cs typeface="Coloplast"/>
              </a:rPr>
              <a:t>microclimat </a:t>
            </a:r>
            <a:r>
              <a:rPr sz="2100" b="1" spc="-515" dirty="0">
                <a:solidFill>
                  <a:srgbClr val="58595B"/>
                </a:solidFill>
                <a:latin typeface="Coloplast"/>
                <a:cs typeface="Coloplast"/>
              </a:rPr>
              <a:t> </a:t>
            </a:r>
            <a:r>
              <a:rPr sz="2100" b="1" dirty="0">
                <a:solidFill>
                  <a:srgbClr val="58595B"/>
                </a:solidFill>
                <a:latin typeface="Coloplast"/>
                <a:cs typeface="Coloplast"/>
              </a:rPr>
              <a:t>cu</a:t>
            </a:r>
            <a:r>
              <a:rPr sz="2100" b="1" spc="-25" dirty="0">
                <a:solidFill>
                  <a:srgbClr val="58595B"/>
                </a:solidFill>
                <a:latin typeface="Coloplast"/>
                <a:cs typeface="Coloplast"/>
              </a:rPr>
              <a:t>t</a:t>
            </a:r>
            <a:r>
              <a:rPr sz="2100" b="1" dirty="0">
                <a:solidFill>
                  <a:srgbClr val="58595B"/>
                </a:solidFill>
                <a:latin typeface="Coloplast"/>
                <a:cs typeface="Coloplast"/>
              </a:rPr>
              <a:t>ané</a:t>
            </a:r>
            <a:r>
              <a:rPr sz="2100" b="1" spc="-225" dirty="0">
                <a:solidFill>
                  <a:srgbClr val="58595B"/>
                </a:solidFill>
                <a:latin typeface="Coloplast"/>
                <a:cs typeface="Coloplast"/>
              </a:rPr>
              <a:t> </a:t>
            </a:r>
            <a:r>
              <a:rPr sz="1800" b="1" spc="15" baseline="32407" dirty="0">
                <a:solidFill>
                  <a:srgbClr val="58595B"/>
                </a:solidFill>
                <a:latin typeface="Coloplast"/>
                <a:cs typeface="Coloplast"/>
              </a:rPr>
              <a:t>2</a:t>
            </a:r>
            <a:endParaRPr sz="1800" baseline="32407">
              <a:latin typeface="Coloplast"/>
              <a:cs typeface="Coloplast"/>
            </a:endParaRPr>
          </a:p>
        </p:txBody>
      </p:sp>
      <p:sp>
        <p:nvSpPr>
          <p:cNvPr id="12" name="object 12"/>
          <p:cNvSpPr txBox="1"/>
          <p:nvPr/>
        </p:nvSpPr>
        <p:spPr>
          <a:xfrm>
            <a:off x="2102868" y="3063825"/>
            <a:ext cx="2185035" cy="1233170"/>
          </a:xfrm>
          <a:prstGeom prst="rect">
            <a:avLst/>
          </a:prstGeom>
        </p:spPr>
        <p:txBody>
          <a:bodyPr vert="horz" wrap="square" lIns="0" tIns="4445" rIns="0" bIns="0" rtlCol="0">
            <a:spAutoFit/>
          </a:bodyPr>
          <a:lstStyle/>
          <a:p>
            <a:pPr marL="38100" marR="30480" algn="ctr">
              <a:lnSpc>
                <a:spcPct val="102499"/>
              </a:lnSpc>
              <a:spcBef>
                <a:spcPts val="35"/>
              </a:spcBef>
            </a:pPr>
            <a:r>
              <a:rPr sz="2100" b="1" spc="-10" dirty="0">
                <a:solidFill>
                  <a:srgbClr val="58595B"/>
                </a:solidFill>
                <a:latin typeface="Coloplast"/>
                <a:cs typeface="Coloplast"/>
              </a:rPr>
              <a:t>Protéger</a:t>
            </a:r>
            <a:r>
              <a:rPr sz="2100" b="1" spc="509" dirty="0">
                <a:solidFill>
                  <a:srgbClr val="58595B"/>
                </a:solidFill>
                <a:latin typeface="Coloplast"/>
                <a:cs typeface="Coloplast"/>
              </a:rPr>
              <a:t> </a:t>
            </a:r>
            <a:r>
              <a:rPr sz="2100" b="1" dirty="0">
                <a:solidFill>
                  <a:srgbClr val="58595B"/>
                </a:solidFill>
                <a:latin typeface="Coloplast"/>
                <a:cs typeface="Coloplast"/>
              </a:rPr>
              <a:t>du </a:t>
            </a:r>
            <a:r>
              <a:rPr sz="2100" b="1" spc="5" dirty="0">
                <a:solidFill>
                  <a:srgbClr val="58595B"/>
                </a:solidFill>
                <a:latin typeface="Coloplast"/>
                <a:cs typeface="Coloplast"/>
              </a:rPr>
              <a:t> </a:t>
            </a:r>
            <a:r>
              <a:rPr sz="2100" b="1" dirty="0">
                <a:solidFill>
                  <a:srgbClr val="58595B"/>
                </a:solidFill>
                <a:latin typeface="Coloplast"/>
                <a:cs typeface="Coloplast"/>
              </a:rPr>
              <a:t>milieu </a:t>
            </a:r>
            <a:r>
              <a:rPr sz="2100" b="1" spc="-10" dirty="0">
                <a:solidFill>
                  <a:srgbClr val="58595B"/>
                </a:solidFill>
                <a:latin typeface="Coloplast"/>
                <a:cs typeface="Coloplast"/>
              </a:rPr>
              <a:t>extérieur </a:t>
            </a:r>
            <a:r>
              <a:rPr sz="2100" b="1" spc="-5" dirty="0">
                <a:solidFill>
                  <a:srgbClr val="58595B"/>
                </a:solidFill>
                <a:latin typeface="Coloplast"/>
                <a:cs typeface="Coloplast"/>
              </a:rPr>
              <a:t> </a:t>
            </a:r>
            <a:r>
              <a:rPr sz="1800" spc="-20" dirty="0">
                <a:solidFill>
                  <a:srgbClr val="58595B"/>
                </a:solidFill>
                <a:latin typeface="Coloplast"/>
                <a:cs typeface="Coloplast"/>
              </a:rPr>
              <a:t>(urine,</a:t>
            </a:r>
            <a:r>
              <a:rPr sz="1800" spc="-5" dirty="0">
                <a:solidFill>
                  <a:srgbClr val="58595B"/>
                </a:solidFill>
                <a:latin typeface="Coloplast"/>
                <a:cs typeface="Coloplast"/>
              </a:rPr>
              <a:t> </a:t>
            </a:r>
            <a:r>
              <a:rPr sz="1800" dirty="0">
                <a:solidFill>
                  <a:srgbClr val="58595B"/>
                </a:solidFill>
                <a:latin typeface="Coloplast"/>
                <a:cs typeface="Coloplast"/>
              </a:rPr>
              <a:t>selles, </a:t>
            </a:r>
            <a:r>
              <a:rPr sz="1800" spc="5" dirty="0">
                <a:solidFill>
                  <a:srgbClr val="58595B"/>
                </a:solidFill>
                <a:latin typeface="Coloplast"/>
                <a:cs typeface="Coloplast"/>
              </a:rPr>
              <a:t> </a:t>
            </a:r>
            <a:r>
              <a:rPr sz="1800" dirty="0">
                <a:solidFill>
                  <a:srgbClr val="58595B"/>
                </a:solidFill>
                <a:latin typeface="Coloplast"/>
                <a:cs typeface="Coloplast"/>
              </a:rPr>
              <a:t>poussiè</a:t>
            </a:r>
            <a:r>
              <a:rPr sz="1800" spc="-40" dirty="0">
                <a:solidFill>
                  <a:srgbClr val="58595B"/>
                </a:solidFill>
                <a:latin typeface="Coloplast"/>
                <a:cs typeface="Coloplast"/>
              </a:rPr>
              <a:t>r</a:t>
            </a:r>
            <a:r>
              <a:rPr sz="1800" spc="-20" dirty="0">
                <a:solidFill>
                  <a:srgbClr val="58595B"/>
                </a:solidFill>
                <a:latin typeface="Coloplast"/>
                <a:cs typeface="Coloplast"/>
              </a:rPr>
              <a:t>e</a:t>
            </a:r>
            <a:r>
              <a:rPr sz="1800" dirty="0">
                <a:solidFill>
                  <a:srgbClr val="58595B"/>
                </a:solidFill>
                <a:latin typeface="Coloplast"/>
                <a:cs typeface="Coloplast"/>
              </a:rPr>
              <a:t>, bactérie</a:t>
            </a:r>
            <a:r>
              <a:rPr sz="1800" spc="-90" dirty="0">
                <a:solidFill>
                  <a:srgbClr val="58595B"/>
                </a:solidFill>
                <a:latin typeface="Coloplast"/>
                <a:cs typeface="Coloplast"/>
              </a:rPr>
              <a:t>s</a:t>
            </a:r>
            <a:r>
              <a:rPr sz="1800" dirty="0">
                <a:solidFill>
                  <a:srgbClr val="58595B"/>
                </a:solidFill>
                <a:latin typeface="Coloplast"/>
                <a:cs typeface="Coloplast"/>
              </a:rPr>
              <a:t>)</a:t>
            </a:r>
            <a:r>
              <a:rPr sz="1800" spc="-150" dirty="0">
                <a:solidFill>
                  <a:srgbClr val="58595B"/>
                </a:solidFill>
                <a:latin typeface="Coloplast"/>
                <a:cs typeface="Coloplast"/>
              </a:rPr>
              <a:t> </a:t>
            </a:r>
            <a:r>
              <a:rPr sz="1800" b="1" spc="15" baseline="32407" dirty="0">
                <a:solidFill>
                  <a:srgbClr val="58595B"/>
                </a:solidFill>
                <a:latin typeface="Coloplast"/>
                <a:cs typeface="Coloplast"/>
              </a:rPr>
              <a:t>1</a:t>
            </a:r>
            <a:endParaRPr sz="1800" baseline="32407">
              <a:latin typeface="Coloplast"/>
              <a:cs typeface="Coloplast"/>
            </a:endParaRPr>
          </a:p>
        </p:txBody>
      </p:sp>
      <p:sp>
        <p:nvSpPr>
          <p:cNvPr id="13" name="object 13"/>
          <p:cNvSpPr txBox="1"/>
          <p:nvPr/>
        </p:nvSpPr>
        <p:spPr>
          <a:xfrm>
            <a:off x="8104020" y="3206700"/>
            <a:ext cx="2181225" cy="955675"/>
          </a:xfrm>
          <a:prstGeom prst="rect">
            <a:avLst/>
          </a:prstGeom>
        </p:spPr>
        <p:txBody>
          <a:bodyPr vert="horz" wrap="square" lIns="0" tIns="35560" rIns="0" bIns="0" rtlCol="0">
            <a:spAutoFit/>
          </a:bodyPr>
          <a:lstStyle/>
          <a:p>
            <a:pPr marL="38100" marR="30480" indent="34925" algn="just">
              <a:lnSpc>
                <a:spcPts val="2400"/>
              </a:lnSpc>
              <a:spcBef>
                <a:spcPts val="280"/>
              </a:spcBef>
            </a:pPr>
            <a:r>
              <a:rPr sz="2100" b="1" spc="-10" dirty="0">
                <a:solidFill>
                  <a:srgbClr val="58595B"/>
                </a:solidFill>
                <a:latin typeface="Coloplast"/>
                <a:cs typeface="Coloplast"/>
              </a:rPr>
              <a:t>Protéger </a:t>
            </a:r>
            <a:r>
              <a:rPr sz="2100" b="1" dirty="0">
                <a:solidFill>
                  <a:srgbClr val="58595B"/>
                </a:solidFill>
                <a:latin typeface="Coloplast"/>
                <a:cs typeface="Coloplast"/>
              </a:rPr>
              <a:t>la peau </a:t>
            </a:r>
            <a:r>
              <a:rPr sz="2100" b="1" spc="5" dirty="0">
                <a:solidFill>
                  <a:srgbClr val="58595B"/>
                </a:solidFill>
                <a:latin typeface="Coloplast"/>
                <a:cs typeface="Coloplast"/>
              </a:rPr>
              <a:t> </a:t>
            </a:r>
            <a:r>
              <a:rPr sz="2100" b="1" spc="-10" dirty="0">
                <a:solidFill>
                  <a:srgbClr val="58595B"/>
                </a:solidFill>
                <a:latin typeface="Coloplast"/>
                <a:cs typeface="Coloplast"/>
              </a:rPr>
              <a:t>contre </a:t>
            </a:r>
            <a:r>
              <a:rPr sz="2100" b="1" dirty="0">
                <a:solidFill>
                  <a:srgbClr val="58595B"/>
                </a:solidFill>
                <a:latin typeface="Coloplast"/>
                <a:cs typeface="Coloplast"/>
              </a:rPr>
              <a:t>la friction </a:t>
            </a:r>
            <a:r>
              <a:rPr sz="2100" b="1" spc="5" dirty="0">
                <a:solidFill>
                  <a:srgbClr val="58595B"/>
                </a:solidFill>
                <a:latin typeface="Coloplast"/>
                <a:cs typeface="Coloplast"/>
              </a:rPr>
              <a:t> </a:t>
            </a:r>
            <a:r>
              <a:rPr sz="2100" b="1" dirty="0">
                <a:solidFill>
                  <a:srgbClr val="58595B"/>
                </a:solidFill>
                <a:latin typeface="Coloplast"/>
                <a:cs typeface="Coloplast"/>
              </a:rPr>
              <a:t>et le cisaillement</a:t>
            </a:r>
            <a:r>
              <a:rPr sz="2100" b="1" spc="-225" dirty="0">
                <a:solidFill>
                  <a:srgbClr val="58595B"/>
                </a:solidFill>
                <a:latin typeface="Coloplast"/>
                <a:cs typeface="Coloplast"/>
              </a:rPr>
              <a:t> </a:t>
            </a:r>
            <a:r>
              <a:rPr sz="1800" b="1" spc="15" baseline="32407" dirty="0">
                <a:solidFill>
                  <a:srgbClr val="58595B"/>
                </a:solidFill>
                <a:latin typeface="Coloplast"/>
                <a:cs typeface="Coloplast"/>
              </a:rPr>
              <a:t>2</a:t>
            </a:r>
            <a:endParaRPr sz="1800" baseline="32407">
              <a:latin typeface="Coloplast"/>
              <a:cs typeface="Coloplast"/>
            </a:endParaRPr>
          </a:p>
        </p:txBody>
      </p:sp>
      <p:pic>
        <p:nvPicPr>
          <p:cNvPr id="14" name="object 14"/>
          <p:cNvPicPr/>
          <p:nvPr/>
        </p:nvPicPr>
        <p:blipFill>
          <a:blip r:embed="rId3" cstate="print"/>
          <a:stretch>
            <a:fillRect/>
          </a:stretch>
        </p:blipFill>
        <p:spPr>
          <a:xfrm>
            <a:off x="4665878" y="2510929"/>
            <a:ext cx="3024009" cy="216000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32001"/>
            <a:ext cx="12192635" cy="5526405"/>
          </a:xfrm>
          <a:custGeom>
            <a:avLst/>
            <a:gdLst/>
            <a:ahLst/>
            <a:cxnLst/>
            <a:rect l="l" t="t" r="r" b="b"/>
            <a:pathLst>
              <a:path w="12192635" h="5526405">
                <a:moveTo>
                  <a:pt x="12192114" y="0"/>
                </a:moveTo>
                <a:lnTo>
                  <a:pt x="0" y="0"/>
                </a:lnTo>
                <a:lnTo>
                  <a:pt x="0" y="5525998"/>
                </a:lnTo>
                <a:lnTo>
                  <a:pt x="12192114" y="5525998"/>
                </a:lnTo>
                <a:lnTo>
                  <a:pt x="12192114" y="0"/>
                </a:lnTo>
                <a:close/>
              </a:path>
            </a:pathLst>
          </a:custGeom>
          <a:solidFill>
            <a:srgbClr val="FFECDD"/>
          </a:solidFill>
        </p:spPr>
        <p:txBody>
          <a:bodyPr wrap="square" lIns="0" tIns="0" rIns="0" bIns="0" rtlCol="0"/>
          <a:lstStyle/>
          <a:p>
            <a:endParaRPr/>
          </a:p>
        </p:txBody>
      </p:sp>
      <p:sp>
        <p:nvSpPr>
          <p:cNvPr id="3" name="object 3"/>
          <p:cNvSpPr/>
          <p:nvPr/>
        </p:nvSpPr>
        <p:spPr>
          <a:xfrm>
            <a:off x="719999" y="540602"/>
            <a:ext cx="224154" cy="362585"/>
          </a:xfrm>
          <a:custGeom>
            <a:avLst/>
            <a:gdLst/>
            <a:ahLst/>
            <a:cxnLst/>
            <a:rect l="l" t="t" r="r" b="b"/>
            <a:pathLst>
              <a:path w="224155" h="362584">
                <a:moveTo>
                  <a:pt x="18709" y="0"/>
                </a:moveTo>
                <a:lnTo>
                  <a:pt x="9239" y="511"/>
                </a:lnTo>
                <a:lnTo>
                  <a:pt x="2540" y="7444"/>
                </a:lnTo>
                <a:lnTo>
                  <a:pt x="0" y="20232"/>
                </a:lnTo>
                <a:lnTo>
                  <a:pt x="0" y="301423"/>
                </a:lnTo>
                <a:lnTo>
                  <a:pt x="0" y="341873"/>
                </a:lnTo>
                <a:lnTo>
                  <a:pt x="2540" y="354651"/>
                </a:lnTo>
                <a:lnTo>
                  <a:pt x="9239" y="361578"/>
                </a:lnTo>
                <a:lnTo>
                  <a:pt x="18709" y="362088"/>
                </a:lnTo>
                <a:lnTo>
                  <a:pt x="29565" y="355614"/>
                </a:lnTo>
                <a:lnTo>
                  <a:pt x="64089" y="325582"/>
                </a:lnTo>
                <a:lnTo>
                  <a:pt x="100952" y="295550"/>
                </a:lnTo>
                <a:lnTo>
                  <a:pt x="138594" y="265520"/>
                </a:lnTo>
                <a:lnTo>
                  <a:pt x="175457" y="235494"/>
                </a:lnTo>
                <a:lnTo>
                  <a:pt x="209981" y="205475"/>
                </a:lnTo>
                <a:lnTo>
                  <a:pt x="223735" y="181048"/>
                </a:lnTo>
                <a:lnTo>
                  <a:pt x="220297" y="168979"/>
                </a:lnTo>
                <a:lnTo>
                  <a:pt x="209981" y="156630"/>
                </a:lnTo>
                <a:lnTo>
                  <a:pt x="175457" y="126600"/>
                </a:lnTo>
                <a:lnTo>
                  <a:pt x="138594" y="96570"/>
                </a:lnTo>
                <a:lnTo>
                  <a:pt x="100952" y="66539"/>
                </a:lnTo>
                <a:lnTo>
                  <a:pt x="64089" y="36509"/>
                </a:lnTo>
                <a:lnTo>
                  <a:pt x="29565" y="6478"/>
                </a:lnTo>
                <a:lnTo>
                  <a:pt x="18709" y="0"/>
                </a:lnTo>
                <a:close/>
              </a:path>
            </a:pathLst>
          </a:custGeom>
          <a:solidFill>
            <a:srgbClr val="F79552"/>
          </a:solidFill>
        </p:spPr>
        <p:txBody>
          <a:bodyPr wrap="square" lIns="0" tIns="0" rIns="0" bIns="0" rtlCol="0"/>
          <a:lstStyle/>
          <a:p>
            <a:endParaRPr/>
          </a:p>
        </p:txBody>
      </p:sp>
      <p:sp>
        <p:nvSpPr>
          <p:cNvPr id="4" name="object 4"/>
          <p:cNvSpPr txBox="1">
            <a:spLocks noGrp="1"/>
          </p:cNvSpPr>
          <p:nvPr>
            <p:ph type="title"/>
          </p:nvPr>
        </p:nvSpPr>
        <p:spPr>
          <a:xfrm>
            <a:off x="1043080" y="444012"/>
            <a:ext cx="9469755" cy="482600"/>
          </a:xfrm>
          <a:prstGeom prst="rect">
            <a:avLst/>
          </a:prstGeom>
        </p:spPr>
        <p:txBody>
          <a:bodyPr vert="horz" wrap="square" lIns="0" tIns="12700" rIns="0" bIns="0" rtlCol="0">
            <a:spAutoFit/>
          </a:bodyPr>
          <a:lstStyle/>
          <a:p>
            <a:pPr marL="12700">
              <a:lnSpc>
                <a:spcPct val="100000"/>
              </a:lnSpc>
              <a:spcBef>
                <a:spcPts val="100"/>
              </a:spcBef>
            </a:pPr>
            <a:r>
              <a:rPr dirty="0"/>
              <a:t>Friction</a:t>
            </a:r>
            <a:r>
              <a:rPr spc="-5" dirty="0"/>
              <a:t> </a:t>
            </a:r>
            <a:r>
              <a:rPr dirty="0"/>
              <a:t>et</a:t>
            </a:r>
            <a:r>
              <a:rPr spc="-5" dirty="0"/>
              <a:t> cisaillement </a:t>
            </a:r>
            <a:r>
              <a:rPr dirty="0"/>
              <a:t>:</a:t>
            </a:r>
            <a:r>
              <a:rPr spc="-5" dirty="0"/>
              <a:t> </a:t>
            </a:r>
            <a:r>
              <a:rPr dirty="0"/>
              <a:t>quel</a:t>
            </a:r>
            <a:r>
              <a:rPr spc="-5" dirty="0"/>
              <a:t> </a:t>
            </a:r>
            <a:r>
              <a:rPr spc="-20" dirty="0"/>
              <a:t>rôle</a:t>
            </a:r>
            <a:r>
              <a:rPr spc="-5" dirty="0"/>
              <a:t> </a:t>
            </a:r>
            <a:r>
              <a:rPr dirty="0"/>
              <a:t>pour</a:t>
            </a:r>
            <a:r>
              <a:rPr spc="-5" dirty="0"/>
              <a:t> </a:t>
            </a:r>
            <a:r>
              <a:rPr dirty="0"/>
              <a:t>les</a:t>
            </a:r>
            <a:r>
              <a:rPr spc="-5" dirty="0"/>
              <a:t> pansements </a:t>
            </a:r>
            <a:r>
              <a:rPr dirty="0"/>
              <a:t>?</a:t>
            </a:r>
          </a:p>
        </p:txBody>
      </p:sp>
      <p:sp>
        <p:nvSpPr>
          <p:cNvPr id="5" name="object 5"/>
          <p:cNvSpPr txBox="1"/>
          <p:nvPr/>
        </p:nvSpPr>
        <p:spPr>
          <a:xfrm>
            <a:off x="681899" y="1520940"/>
            <a:ext cx="10401300" cy="622300"/>
          </a:xfrm>
          <a:prstGeom prst="rect">
            <a:avLst/>
          </a:prstGeom>
        </p:spPr>
        <p:txBody>
          <a:bodyPr vert="horz" wrap="square" lIns="0" tIns="33020" rIns="0" bIns="0" rtlCol="0">
            <a:spAutoFit/>
          </a:bodyPr>
          <a:lstStyle/>
          <a:p>
            <a:pPr marL="38100" marR="30480">
              <a:lnSpc>
                <a:spcPts val="2300"/>
              </a:lnSpc>
              <a:spcBef>
                <a:spcPts val="260"/>
              </a:spcBef>
            </a:pPr>
            <a:r>
              <a:rPr sz="2000" b="1" dirty="0">
                <a:solidFill>
                  <a:srgbClr val="58595B"/>
                </a:solidFill>
                <a:latin typeface="Coloplast"/>
                <a:cs typeface="Coloplast"/>
              </a:rPr>
              <a:t>Intérêt démontré </a:t>
            </a:r>
            <a:r>
              <a:rPr sz="2000" b="1" spc="-5" dirty="0">
                <a:solidFill>
                  <a:srgbClr val="58595B"/>
                </a:solidFill>
                <a:latin typeface="Coloplast"/>
                <a:cs typeface="Coloplast"/>
              </a:rPr>
              <a:t>d’associer</a:t>
            </a:r>
            <a:r>
              <a:rPr sz="2000" b="1" spc="5" dirty="0">
                <a:solidFill>
                  <a:srgbClr val="58595B"/>
                </a:solidFill>
                <a:latin typeface="Coloplast"/>
                <a:cs typeface="Coloplast"/>
              </a:rPr>
              <a:t> </a:t>
            </a:r>
            <a:r>
              <a:rPr sz="2000" b="1" dirty="0">
                <a:solidFill>
                  <a:srgbClr val="58595B"/>
                </a:solidFill>
                <a:latin typeface="Coloplast"/>
                <a:cs typeface="Coloplast"/>
              </a:rPr>
              <a:t>des </a:t>
            </a:r>
            <a:r>
              <a:rPr sz="2000" b="1" spc="5" dirty="0">
                <a:solidFill>
                  <a:srgbClr val="58595B"/>
                </a:solidFill>
                <a:latin typeface="Coloplast"/>
                <a:cs typeface="Coloplast"/>
              </a:rPr>
              <a:t>pansements</a:t>
            </a:r>
            <a:r>
              <a:rPr sz="2000" b="1" dirty="0">
                <a:solidFill>
                  <a:srgbClr val="58595B"/>
                </a:solidFill>
                <a:latin typeface="Coloplast"/>
                <a:cs typeface="Coloplast"/>
              </a:rPr>
              <a:t> </a:t>
            </a:r>
            <a:r>
              <a:rPr sz="2000" b="1" spc="-5" dirty="0">
                <a:solidFill>
                  <a:srgbClr val="58595B"/>
                </a:solidFill>
                <a:latin typeface="Coloplast"/>
                <a:cs typeface="Coloplast"/>
              </a:rPr>
              <a:t>prophylactiques</a:t>
            </a:r>
            <a:r>
              <a:rPr sz="2000" b="1" spc="5" dirty="0">
                <a:solidFill>
                  <a:srgbClr val="58595B"/>
                </a:solidFill>
                <a:latin typeface="Coloplast"/>
                <a:cs typeface="Coloplast"/>
              </a:rPr>
              <a:t> </a:t>
            </a:r>
            <a:r>
              <a:rPr sz="2000" b="1" dirty="0">
                <a:solidFill>
                  <a:srgbClr val="58595B"/>
                </a:solidFill>
                <a:latin typeface="Coloplast"/>
                <a:cs typeface="Coloplast"/>
              </a:rPr>
              <a:t>aux soins</a:t>
            </a:r>
            <a:r>
              <a:rPr sz="2000" b="1" spc="5" dirty="0">
                <a:solidFill>
                  <a:srgbClr val="58595B"/>
                </a:solidFill>
                <a:latin typeface="Coloplast"/>
                <a:cs typeface="Coloplast"/>
              </a:rPr>
              <a:t> usuels</a:t>
            </a:r>
            <a:r>
              <a:rPr sz="2000" b="1" dirty="0">
                <a:solidFill>
                  <a:srgbClr val="58595B"/>
                </a:solidFill>
                <a:latin typeface="Coloplast"/>
                <a:cs typeface="Coloplast"/>
              </a:rPr>
              <a:t> de </a:t>
            </a:r>
            <a:r>
              <a:rPr sz="2000" b="1" spc="-5" dirty="0">
                <a:solidFill>
                  <a:srgbClr val="58595B"/>
                </a:solidFill>
                <a:latin typeface="Coloplast"/>
                <a:cs typeface="Coloplast"/>
              </a:rPr>
              <a:t>prévention </a:t>
            </a:r>
            <a:r>
              <a:rPr sz="2000" b="1" spc="-490" dirty="0">
                <a:solidFill>
                  <a:srgbClr val="58595B"/>
                </a:solidFill>
                <a:latin typeface="Coloplast"/>
                <a:cs typeface="Coloplast"/>
              </a:rPr>
              <a:t> </a:t>
            </a:r>
            <a:r>
              <a:rPr sz="2000" b="1" spc="5" dirty="0">
                <a:solidFill>
                  <a:srgbClr val="58595B"/>
                </a:solidFill>
                <a:latin typeface="Coloplast"/>
                <a:cs typeface="Coloplast"/>
              </a:rPr>
              <a:t>c</a:t>
            </a:r>
            <a:r>
              <a:rPr sz="2000" b="1" dirty="0">
                <a:solidFill>
                  <a:srgbClr val="58595B"/>
                </a:solidFill>
                <a:latin typeface="Coloplast"/>
                <a:cs typeface="Coloplast"/>
              </a:rPr>
              <a:t>hez d</a:t>
            </a:r>
            <a:r>
              <a:rPr sz="2000" b="1" spc="5" dirty="0">
                <a:solidFill>
                  <a:srgbClr val="58595B"/>
                </a:solidFill>
                <a:latin typeface="Coloplast"/>
                <a:cs typeface="Coloplast"/>
              </a:rPr>
              <a:t>e</a:t>
            </a:r>
            <a:r>
              <a:rPr sz="2000" b="1" dirty="0">
                <a:solidFill>
                  <a:srgbClr val="58595B"/>
                </a:solidFill>
                <a:latin typeface="Coloplast"/>
                <a:cs typeface="Coloplast"/>
              </a:rPr>
              <a:t>s p</a:t>
            </a:r>
            <a:r>
              <a:rPr sz="2000" b="1" spc="-5" dirty="0">
                <a:solidFill>
                  <a:srgbClr val="58595B"/>
                </a:solidFill>
                <a:latin typeface="Coloplast"/>
                <a:cs typeface="Coloplast"/>
              </a:rPr>
              <a:t>ati</a:t>
            </a:r>
            <a:r>
              <a:rPr sz="2000" b="1" spc="10" dirty="0">
                <a:solidFill>
                  <a:srgbClr val="58595B"/>
                </a:solidFill>
                <a:latin typeface="Coloplast"/>
                <a:cs typeface="Coloplast"/>
              </a:rPr>
              <a:t>e</a:t>
            </a:r>
            <a:r>
              <a:rPr sz="2000" b="1" dirty="0">
                <a:solidFill>
                  <a:srgbClr val="58595B"/>
                </a:solidFill>
                <a:latin typeface="Coloplast"/>
                <a:cs typeface="Coloplast"/>
              </a:rPr>
              <a:t>n</a:t>
            </a:r>
            <a:r>
              <a:rPr sz="2000" b="1" spc="20" dirty="0">
                <a:solidFill>
                  <a:srgbClr val="58595B"/>
                </a:solidFill>
                <a:latin typeface="Coloplast"/>
                <a:cs typeface="Coloplast"/>
              </a:rPr>
              <a:t>t</a:t>
            </a:r>
            <a:r>
              <a:rPr sz="2000" b="1" dirty="0">
                <a:solidFill>
                  <a:srgbClr val="58595B"/>
                </a:solidFill>
                <a:latin typeface="Coloplast"/>
                <a:cs typeface="Coloplast"/>
              </a:rPr>
              <a:t>s à h</a:t>
            </a:r>
            <a:r>
              <a:rPr sz="2000" b="1" spc="-5" dirty="0">
                <a:solidFill>
                  <a:srgbClr val="58595B"/>
                </a:solidFill>
                <a:latin typeface="Coloplast"/>
                <a:cs typeface="Coloplast"/>
              </a:rPr>
              <a:t>a</a:t>
            </a:r>
            <a:r>
              <a:rPr sz="2000" b="1" spc="5" dirty="0">
                <a:solidFill>
                  <a:srgbClr val="58595B"/>
                </a:solidFill>
                <a:latin typeface="Coloplast"/>
                <a:cs typeface="Coloplast"/>
              </a:rPr>
              <a:t>u</a:t>
            </a:r>
            <a:r>
              <a:rPr sz="2000" b="1" dirty="0">
                <a:solidFill>
                  <a:srgbClr val="58595B"/>
                </a:solidFill>
                <a:latin typeface="Coloplast"/>
                <a:cs typeface="Coloplast"/>
              </a:rPr>
              <a:t>t </a:t>
            </a:r>
            <a:r>
              <a:rPr sz="2000" b="1" spc="-5" dirty="0">
                <a:solidFill>
                  <a:srgbClr val="58595B"/>
                </a:solidFill>
                <a:latin typeface="Coloplast"/>
                <a:cs typeface="Coloplast"/>
              </a:rPr>
              <a:t>r</a:t>
            </a:r>
            <a:r>
              <a:rPr sz="2000" b="1" dirty="0">
                <a:solidFill>
                  <a:srgbClr val="58595B"/>
                </a:solidFill>
                <a:latin typeface="Coloplast"/>
                <a:cs typeface="Coloplast"/>
              </a:rPr>
              <a:t>is</a:t>
            </a:r>
            <a:r>
              <a:rPr sz="2000" b="1" spc="5" dirty="0">
                <a:solidFill>
                  <a:srgbClr val="58595B"/>
                </a:solidFill>
                <a:latin typeface="Coloplast"/>
                <a:cs typeface="Coloplast"/>
              </a:rPr>
              <a:t>q</a:t>
            </a:r>
            <a:r>
              <a:rPr sz="2000" b="1" dirty="0">
                <a:solidFill>
                  <a:srgbClr val="58595B"/>
                </a:solidFill>
                <a:latin typeface="Coloplast"/>
                <a:cs typeface="Coloplast"/>
              </a:rPr>
              <a:t>ue </a:t>
            </a:r>
            <a:r>
              <a:rPr sz="2000" b="1" spc="15" dirty="0">
                <a:solidFill>
                  <a:srgbClr val="58595B"/>
                </a:solidFill>
                <a:latin typeface="Coloplast"/>
                <a:cs typeface="Coloplast"/>
              </a:rPr>
              <a:t>d</a:t>
            </a:r>
            <a:r>
              <a:rPr sz="2000" b="1" spc="-90" dirty="0">
                <a:solidFill>
                  <a:srgbClr val="58595B"/>
                </a:solidFill>
                <a:latin typeface="Coloplast"/>
                <a:cs typeface="Coloplast"/>
              </a:rPr>
              <a:t>’</a:t>
            </a:r>
            <a:r>
              <a:rPr sz="2000" b="1" spc="5" dirty="0">
                <a:solidFill>
                  <a:srgbClr val="58595B"/>
                </a:solidFill>
                <a:latin typeface="Coloplast"/>
                <a:cs typeface="Coloplast"/>
              </a:rPr>
              <a:t>e</a:t>
            </a:r>
            <a:r>
              <a:rPr sz="2000" b="1" dirty="0">
                <a:solidFill>
                  <a:srgbClr val="58595B"/>
                </a:solidFill>
                <a:latin typeface="Coloplast"/>
                <a:cs typeface="Coloplast"/>
              </a:rPr>
              <a:t>s</a:t>
            </a:r>
            <a:r>
              <a:rPr sz="2000" b="1" spc="-15" dirty="0">
                <a:solidFill>
                  <a:srgbClr val="58595B"/>
                </a:solidFill>
                <a:latin typeface="Coloplast"/>
                <a:cs typeface="Coloplast"/>
              </a:rPr>
              <a:t>c</a:t>
            </a:r>
            <a:r>
              <a:rPr sz="2000" b="1" spc="5" dirty="0">
                <a:solidFill>
                  <a:srgbClr val="58595B"/>
                </a:solidFill>
                <a:latin typeface="Coloplast"/>
                <a:cs typeface="Coloplast"/>
              </a:rPr>
              <a:t>a</a:t>
            </a:r>
            <a:r>
              <a:rPr sz="2000" b="1" spc="-5" dirty="0">
                <a:solidFill>
                  <a:srgbClr val="58595B"/>
                </a:solidFill>
                <a:latin typeface="Coloplast"/>
                <a:cs typeface="Coloplast"/>
              </a:rPr>
              <a:t>rr</a:t>
            </a:r>
            <a:r>
              <a:rPr sz="2000" b="1" dirty="0">
                <a:solidFill>
                  <a:srgbClr val="58595B"/>
                </a:solidFill>
                <a:latin typeface="Coloplast"/>
                <a:cs typeface="Coloplast"/>
              </a:rPr>
              <a:t>e </a:t>
            </a:r>
            <a:r>
              <a:rPr sz="2000" b="1" spc="-5" dirty="0">
                <a:solidFill>
                  <a:srgbClr val="58595B"/>
                </a:solidFill>
                <a:latin typeface="Coloplast"/>
                <a:cs typeface="Coloplast"/>
              </a:rPr>
              <a:t>a</a:t>
            </a:r>
            <a:r>
              <a:rPr sz="2000" b="1" dirty="0">
                <a:solidFill>
                  <a:srgbClr val="58595B"/>
                </a:solidFill>
                <a:latin typeface="Coloplast"/>
                <a:cs typeface="Coloplast"/>
              </a:rPr>
              <a:t>u n</a:t>
            </a:r>
            <a:r>
              <a:rPr sz="2000" b="1" spc="10" dirty="0">
                <a:solidFill>
                  <a:srgbClr val="58595B"/>
                </a:solidFill>
                <a:latin typeface="Coloplast"/>
                <a:cs typeface="Coloplast"/>
              </a:rPr>
              <a:t>i</a:t>
            </a:r>
            <a:r>
              <a:rPr sz="2000" b="1" spc="-30" dirty="0">
                <a:solidFill>
                  <a:srgbClr val="58595B"/>
                </a:solidFill>
                <a:latin typeface="Coloplast"/>
                <a:cs typeface="Coloplast"/>
              </a:rPr>
              <a:t>v</a:t>
            </a:r>
            <a:r>
              <a:rPr sz="2000" b="1" dirty="0">
                <a:solidFill>
                  <a:srgbClr val="58595B"/>
                </a:solidFill>
                <a:latin typeface="Coloplast"/>
                <a:cs typeface="Coloplast"/>
              </a:rPr>
              <a:t>e</a:t>
            </a:r>
            <a:r>
              <a:rPr sz="2000" b="1" spc="-5" dirty="0">
                <a:solidFill>
                  <a:srgbClr val="58595B"/>
                </a:solidFill>
                <a:latin typeface="Coloplast"/>
                <a:cs typeface="Coloplast"/>
              </a:rPr>
              <a:t>a</a:t>
            </a:r>
            <a:r>
              <a:rPr sz="2000" b="1" dirty="0">
                <a:solidFill>
                  <a:srgbClr val="58595B"/>
                </a:solidFill>
                <a:latin typeface="Coloplast"/>
                <a:cs typeface="Coloplast"/>
              </a:rPr>
              <a:t>u </a:t>
            </a:r>
            <a:r>
              <a:rPr sz="2000" b="1" spc="5" dirty="0">
                <a:solidFill>
                  <a:srgbClr val="58595B"/>
                </a:solidFill>
                <a:latin typeface="Coloplast"/>
                <a:cs typeface="Coloplast"/>
              </a:rPr>
              <a:t>d</a:t>
            </a:r>
            <a:r>
              <a:rPr sz="2000" b="1" dirty="0">
                <a:solidFill>
                  <a:srgbClr val="58595B"/>
                </a:solidFill>
                <a:latin typeface="Coloplast"/>
                <a:cs typeface="Coloplast"/>
              </a:rPr>
              <a:t>u s</a:t>
            </a:r>
            <a:r>
              <a:rPr sz="2000" b="1" spc="-10" dirty="0">
                <a:solidFill>
                  <a:srgbClr val="58595B"/>
                </a:solidFill>
                <a:latin typeface="Coloplast"/>
                <a:cs typeface="Coloplast"/>
              </a:rPr>
              <a:t>a</a:t>
            </a:r>
            <a:r>
              <a:rPr sz="2000" b="1" spc="5" dirty="0">
                <a:solidFill>
                  <a:srgbClr val="58595B"/>
                </a:solidFill>
                <a:latin typeface="Coloplast"/>
                <a:cs typeface="Coloplast"/>
              </a:rPr>
              <a:t>c</a:t>
            </a:r>
            <a:r>
              <a:rPr sz="2000" b="1" dirty="0">
                <a:solidFill>
                  <a:srgbClr val="58595B"/>
                </a:solidFill>
                <a:latin typeface="Coloplast"/>
                <a:cs typeface="Coloplast"/>
              </a:rPr>
              <a:t>r</a:t>
            </a:r>
            <a:r>
              <a:rPr sz="2000" b="1" spc="5" dirty="0">
                <a:solidFill>
                  <a:srgbClr val="58595B"/>
                </a:solidFill>
                <a:latin typeface="Coloplast"/>
                <a:cs typeface="Coloplast"/>
              </a:rPr>
              <a:t>u</a:t>
            </a:r>
            <a:r>
              <a:rPr sz="2000" b="1" dirty="0">
                <a:solidFill>
                  <a:srgbClr val="58595B"/>
                </a:solidFill>
                <a:latin typeface="Coloplast"/>
                <a:cs typeface="Coloplast"/>
              </a:rPr>
              <a:t>m </a:t>
            </a:r>
            <a:r>
              <a:rPr sz="2000" b="1" spc="5" dirty="0">
                <a:solidFill>
                  <a:srgbClr val="58595B"/>
                </a:solidFill>
                <a:latin typeface="Coloplast"/>
                <a:cs typeface="Coloplast"/>
              </a:rPr>
              <a:t>e</a:t>
            </a:r>
            <a:r>
              <a:rPr sz="2000" b="1" dirty="0">
                <a:solidFill>
                  <a:srgbClr val="58595B"/>
                </a:solidFill>
                <a:latin typeface="Coloplast"/>
                <a:cs typeface="Coloplast"/>
              </a:rPr>
              <a:t>t d</a:t>
            </a:r>
            <a:r>
              <a:rPr sz="2000" b="1" spc="5" dirty="0">
                <a:solidFill>
                  <a:srgbClr val="58595B"/>
                </a:solidFill>
                <a:latin typeface="Coloplast"/>
                <a:cs typeface="Coloplast"/>
              </a:rPr>
              <a:t>e</a:t>
            </a:r>
            <a:r>
              <a:rPr sz="2000" b="1" dirty="0">
                <a:solidFill>
                  <a:srgbClr val="58595B"/>
                </a:solidFill>
                <a:latin typeface="Coloplast"/>
                <a:cs typeface="Coloplast"/>
              </a:rPr>
              <a:t>s </a:t>
            </a:r>
            <a:r>
              <a:rPr sz="2000" b="1" spc="-10" dirty="0">
                <a:solidFill>
                  <a:srgbClr val="58595B"/>
                </a:solidFill>
                <a:latin typeface="Coloplast"/>
                <a:cs typeface="Coloplast"/>
              </a:rPr>
              <a:t>t</a:t>
            </a:r>
            <a:r>
              <a:rPr sz="2000" b="1" dirty="0">
                <a:solidFill>
                  <a:srgbClr val="58595B"/>
                </a:solidFill>
                <a:latin typeface="Coloplast"/>
                <a:cs typeface="Coloplast"/>
              </a:rPr>
              <a:t>alo</a:t>
            </a:r>
            <a:r>
              <a:rPr sz="2000" b="1" spc="5" dirty="0">
                <a:solidFill>
                  <a:srgbClr val="58595B"/>
                </a:solidFill>
                <a:latin typeface="Coloplast"/>
                <a:cs typeface="Coloplast"/>
              </a:rPr>
              <a:t>n</a:t>
            </a:r>
            <a:r>
              <a:rPr sz="2000" b="1" dirty="0">
                <a:solidFill>
                  <a:srgbClr val="58595B"/>
                </a:solidFill>
                <a:latin typeface="Coloplast"/>
                <a:cs typeface="Coloplast"/>
              </a:rPr>
              <a:t>s</a:t>
            </a:r>
            <a:r>
              <a:rPr sz="2000" b="1" spc="-210" dirty="0">
                <a:solidFill>
                  <a:srgbClr val="58595B"/>
                </a:solidFill>
                <a:latin typeface="Coloplast"/>
                <a:cs typeface="Coloplast"/>
              </a:rPr>
              <a:t> </a:t>
            </a:r>
            <a:r>
              <a:rPr sz="1725" b="1" spc="7" baseline="31400" dirty="0">
                <a:solidFill>
                  <a:srgbClr val="58595B"/>
                </a:solidFill>
                <a:latin typeface="Coloplast"/>
                <a:cs typeface="Coloplast"/>
              </a:rPr>
              <a:t>1</a:t>
            </a:r>
            <a:endParaRPr sz="1725" baseline="31400">
              <a:latin typeface="Coloplast"/>
              <a:cs typeface="Coloplast"/>
            </a:endParaRPr>
          </a:p>
        </p:txBody>
      </p:sp>
      <p:sp>
        <p:nvSpPr>
          <p:cNvPr id="6" name="object 6"/>
          <p:cNvSpPr/>
          <p:nvPr/>
        </p:nvSpPr>
        <p:spPr>
          <a:xfrm>
            <a:off x="727430" y="2295079"/>
            <a:ext cx="5025390" cy="3836035"/>
          </a:xfrm>
          <a:custGeom>
            <a:avLst/>
            <a:gdLst/>
            <a:ahLst/>
            <a:cxnLst/>
            <a:rect l="l" t="t" r="r" b="b"/>
            <a:pathLst>
              <a:path w="5025390" h="3836035">
                <a:moveTo>
                  <a:pt x="4940896" y="0"/>
                </a:moveTo>
                <a:lnTo>
                  <a:pt x="84239" y="0"/>
                </a:lnTo>
                <a:lnTo>
                  <a:pt x="51451" y="6620"/>
                </a:lnTo>
                <a:lnTo>
                  <a:pt x="24674" y="24674"/>
                </a:lnTo>
                <a:lnTo>
                  <a:pt x="6620" y="51451"/>
                </a:lnTo>
                <a:lnTo>
                  <a:pt x="0" y="84239"/>
                </a:lnTo>
                <a:lnTo>
                  <a:pt x="0" y="3751249"/>
                </a:lnTo>
                <a:lnTo>
                  <a:pt x="6620" y="3784037"/>
                </a:lnTo>
                <a:lnTo>
                  <a:pt x="24674" y="3810814"/>
                </a:lnTo>
                <a:lnTo>
                  <a:pt x="51451" y="3828868"/>
                </a:lnTo>
                <a:lnTo>
                  <a:pt x="84239" y="3835488"/>
                </a:lnTo>
                <a:lnTo>
                  <a:pt x="4940896" y="3835488"/>
                </a:lnTo>
                <a:lnTo>
                  <a:pt x="4973690" y="3828868"/>
                </a:lnTo>
                <a:lnTo>
                  <a:pt x="5000466" y="3810814"/>
                </a:lnTo>
                <a:lnTo>
                  <a:pt x="5018517" y="3784037"/>
                </a:lnTo>
                <a:lnTo>
                  <a:pt x="5025136" y="3751249"/>
                </a:lnTo>
                <a:lnTo>
                  <a:pt x="5025136" y="84239"/>
                </a:lnTo>
                <a:lnTo>
                  <a:pt x="5018517" y="51451"/>
                </a:lnTo>
                <a:lnTo>
                  <a:pt x="5000466" y="24674"/>
                </a:lnTo>
                <a:lnTo>
                  <a:pt x="4973690" y="6620"/>
                </a:lnTo>
                <a:lnTo>
                  <a:pt x="4940896" y="0"/>
                </a:lnTo>
                <a:close/>
              </a:path>
            </a:pathLst>
          </a:custGeom>
          <a:solidFill>
            <a:srgbClr val="FFFFFF"/>
          </a:solidFill>
        </p:spPr>
        <p:txBody>
          <a:bodyPr wrap="square" lIns="0" tIns="0" rIns="0" bIns="0" rtlCol="0"/>
          <a:lstStyle/>
          <a:p>
            <a:endParaRPr/>
          </a:p>
        </p:txBody>
      </p:sp>
      <p:sp>
        <p:nvSpPr>
          <p:cNvPr id="7" name="object 7"/>
          <p:cNvSpPr txBox="1"/>
          <p:nvPr/>
        </p:nvSpPr>
        <p:spPr>
          <a:xfrm>
            <a:off x="1654764" y="2371591"/>
            <a:ext cx="3170555" cy="988060"/>
          </a:xfrm>
          <a:prstGeom prst="rect">
            <a:avLst/>
          </a:prstGeom>
        </p:spPr>
        <p:txBody>
          <a:bodyPr vert="horz" wrap="square" lIns="0" tIns="15240" rIns="0" bIns="0" rtlCol="0">
            <a:spAutoFit/>
          </a:bodyPr>
          <a:lstStyle/>
          <a:p>
            <a:pPr algn="ctr">
              <a:lnSpc>
                <a:spcPct val="100000"/>
              </a:lnSpc>
              <a:spcBef>
                <a:spcPts val="120"/>
              </a:spcBef>
            </a:pPr>
            <a:r>
              <a:rPr sz="1850" b="1" spc="15" dirty="0">
                <a:solidFill>
                  <a:srgbClr val="F79552"/>
                </a:solidFill>
                <a:latin typeface="Coloplast"/>
                <a:cs typeface="Coloplast"/>
              </a:rPr>
              <a:t>Diminu</a:t>
            </a:r>
            <a:r>
              <a:rPr sz="1850" b="1" spc="5" dirty="0">
                <a:solidFill>
                  <a:srgbClr val="F79552"/>
                </a:solidFill>
                <a:latin typeface="Coloplast"/>
                <a:cs typeface="Coloplast"/>
              </a:rPr>
              <a:t>t</a:t>
            </a:r>
            <a:r>
              <a:rPr sz="1850" b="1" dirty="0">
                <a:solidFill>
                  <a:srgbClr val="F79552"/>
                </a:solidFill>
                <a:latin typeface="Coloplast"/>
                <a:cs typeface="Coloplast"/>
              </a:rPr>
              <a:t>i</a:t>
            </a:r>
            <a:r>
              <a:rPr sz="1850" b="1" spc="10" dirty="0">
                <a:solidFill>
                  <a:srgbClr val="F79552"/>
                </a:solidFill>
                <a:latin typeface="Coloplast"/>
                <a:cs typeface="Coloplast"/>
              </a:rPr>
              <a:t>on</a:t>
            </a:r>
            <a:r>
              <a:rPr sz="1850" b="1" spc="5" dirty="0">
                <a:solidFill>
                  <a:srgbClr val="F79552"/>
                </a:solidFill>
                <a:latin typeface="Coloplast"/>
                <a:cs typeface="Coloplast"/>
              </a:rPr>
              <a:t> </a:t>
            </a:r>
            <a:r>
              <a:rPr sz="1850" b="1" spc="15" dirty="0">
                <a:solidFill>
                  <a:srgbClr val="F79552"/>
                </a:solidFill>
                <a:latin typeface="Coloplast"/>
                <a:cs typeface="Coloplast"/>
              </a:rPr>
              <a:t>d</a:t>
            </a:r>
            <a:r>
              <a:rPr sz="1850" b="1" spc="10" dirty="0">
                <a:solidFill>
                  <a:srgbClr val="F79552"/>
                </a:solidFill>
                <a:latin typeface="Coloplast"/>
                <a:cs typeface="Coloplast"/>
              </a:rPr>
              <a:t>e</a:t>
            </a:r>
            <a:r>
              <a:rPr sz="1850" b="1" spc="5" dirty="0">
                <a:solidFill>
                  <a:srgbClr val="F79552"/>
                </a:solidFill>
                <a:latin typeface="Coloplast"/>
                <a:cs typeface="Coloplast"/>
              </a:rPr>
              <a:t> </a:t>
            </a:r>
            <a:r>
              <a:rPr sz="1850" b="1" spc="10" dirty="0">
                <a:solidFill>
                  <a:srgbClr val="F79552"/>
                </a:solidFill>
                <a:latin typeface="Coloplast"/>
                <a:cs typeface="Coloplast"/>
              </a:rPr>
              <a:t>la</a:t>
            </a:r>
            <a:r>
              <a:rPr sz="1850" b="1" spc="5" dirty="0">
                <a:solidFill>
                  <a:srgbClr val="F79552"/>
                </a:solidFill>
                <a:latin typeface="Coloplast"/>
                <a:cs typeface="Coloplast"/>
              </a:rPr>
              <a:t> fr</a:t>
            </a:r>
            <a:r>
              <a:rPr sz="1850" b="1" dirty="0">
                <a:solidFill>
                  <a:srgbClr val="F79552"/>
                </a:solidFill>
                <a:latin typeface="Coloplast"/>
                <a:cs typeface="Coloplast"/>
              </a:rPr>
              <a:t>i</a:t>
            </a:r>
            <a:r>
              <a:rPr sz="1850" b="1" spc="30" dirty="0">
                <a:solidFill>
                  <a:srgbClr val="F79552"/>
                </a:solidFill>
                <a:latin typeface="Coloplast"/>
                <a:cs typeface="Coloplast"/>
              </a:rPr>
              <a:t>c</a:t>
            </a:r>
            <a:r>
              <a:rPr sz="1850" b="1" spc="5" dirty="0">
                <a:solidFill>
                  <a:srgbClr val="F79552"/>
                </a:solidFill>
                <a:latin typeface="Coloplast"/>
                <a:cs typeface="Coloplast"/>
              </a:rPr>
              <a:t>t</a:t>
            </a:r>
            <a:r>
              <a:rPr sz="1850" b="1" dirty="0">
                <a:solidFill>
                  <a:srgbClr val="F79552"/>
                </a:solidFill>
                <a:latin typeface="Coloplast"/>
                <a:cs typeface="Coloplast"/>
              </a:rPr>
              <a:t>i</a:t>
            </a:r>
            <a:r>
              <a:rPr sz="1850" b="1" spc="10" dirty="0">
                <a:solidFill>
                  <a:srgbClr val="F79552"/>
                </a:solidFill>
                <a:latin typeface="Coloplast"/>
                <a:cs typeface="Coloplast"/>
              </a:rPr>
              <a:t>on</a:t>
            </a:r>
            <a:r>
              <a:rPr sz="1850" b="1" spc="-195" dirty="0">
                <a:solidFill>
                  <a:srgbClr val="F79552"/>
                </a:solidFill>
                <a:latin typeface="Coloplast"/>
                <a:cs typeface="Coloplast"/>
              </a:rPr>
              <a:t> </a:t>
            </a:r>
            <a:r>
              <a:rPr sz="1650" b="1" spc="-7" baseline="30303" dirty="0">
                <a:solidFill>
                  <a:srgbClr val="F79552"/>
                </a:solidFill>
                <a:latin typeface="Coloplast"/>
                <a:cs typeface="Coloplast"/>
              </a:rPr>
              <a:t>1</a:t>
            </a:r>
            <a:endParaRPr sz="1650" baseline="30303">
              <a:latin typeface="Coloplast"/>
              <a:cs typeface="Coloplast"/>
            </a:endParaRPr>
          </a:p>
          <a:p>
            <a:pPr marL="38100" marR="30480" algn="ctr">
              <a:lnSpc>
                <a:spcPct val="104000"/>
              </a:lnSpc>
              <a:spcBef>
                <a:spcPts val="1590"/>
              </a:spcBef>
            </a:pPr>
            <a:r>
              <a:rPr sz="1500" spc="10" dirty="0">
                <a:solidFill>
                  <a:srgbClr val="58595B"/>
                </a:solidFill>
                <a:latin typeface="Coloplast"/>
                <a:cs typeface="Coloplast"/>
              </a:rPr>
              <a:t>Pansement </a:t>
            </a:r>
            <a:r>
              <a:rPr sz="1500" spc="5" dirty="0">
                <a:solidFill>
                  <a:srgbClr val="58595B"/>
                </a:solidFill>
                <a:latin typeface="Coloplast"/>
                <a:cs typeface="Coloplast"/>
              </a:rPr>
              <a:t>avec </a:t>
            </a:r>
            <a:r>
              <a:rPr sz="1500" spc="10" dirty="0">
                <a:solidFill>
                  <a:srgbClr val="58595B"/>
                </a:solidFill>
                <a:latin typeface="Coloplast"/>
                <a:cs typeface="Coloplast"/>
              </a:rPr>
              <a:t>une surface externe </a:t>
            </a:r>
            <a:r>
              <a:rPr sz="1500" spc="-365" dirty="0">
                <a:solidFill>
                  <a:srgbClr val="58595B"/>
                </a:solidFill>
                <a:latin typeface="Coloplast"/>
                <a:cs typeface="Coloplast"/>
              </a:rPr>
              <a:t> </a:t>
            </a:r>
            <a:r>
              <a:rPr sz="1500" spc="5" dirty="0">
                <a:solidFill>
                  <a:srgbClr val="58595B"/>
                </a:solidFill>
                <a:latin typeface="Coloplast"/>
                <a:cs typeface="Coloplast"/>
              </a:rPr>
              <a:t>avec</a:t>
            </a:r>
            <a:r>
              <a:rPr sz="1500" dirty="0">
                <a:solidFill>
                  <a:srgbClr val="58595B"/>
                </a:solidFill>
                <a:latin typeface="Coloplast"/>
                <a:cs typeface="Coloplast"/>
              </a:rPr>
              <a:t> </a:t>
            </a:r>
            <a:r>
              <a:rPr sz="1500" spc="10" dirty="0">
                <a:solidFill>
                  <a:srgbClr val="58595B"/>
                </a:solidFill>
                <a:latin typeface="Coloplast"/>
                <a:cs typeface="Coloplast"/>
              </a:rPr>
              <a:t>un</a:t>
            </a:r>
            <a:r>
              <a:rPr sz="1500" dirty="0">
                <a:solidFill>
                  <a:srgbClr val="58595B"/>
                </a:solidFill>
                <a:latin typeface="Coloplast"/>
                <a:cs typeface="Coloplast"/>
              </a:rPr>
              <a:t> </a:t>
            </a:r>
            <a:r>
              <a:rPr sz="1500" spc="5" dirty="0">
                <a:solidFill>
                  <a:srgbClr val="58595B"/>
                </a:solidFill>
                <a:latin typeface="Coloplast"/>
                <a:cs typeface="Coloplast"/>
              </a:rPr>
              <a:t>faible </a:t>
            </a:r>
            <a:r>
              <a:rPr sz="1500" spc="10" dirty="0">
                <a:solidFill>
                  <a:srgbClr val="58595B"/>
                </a:solidFill>
                <a:latin typeface="Coloplast"/>
                <a:cs typeface="Coloplast"/>
              </a:rPr>
              <a:t>coefficient</a:t>
            </a:r>
            <a:r>
              <a:rPr sz="1500" dirty="0">
                <a:solidFill>
                  <a:srgbClr val="58595B"/>
                </a:solidFill>
                <a:latin typeface="Coloplast"/>
                <a:cs typeface="Coloplast"/>
              </a:rPr>
              <a:t> </a:t>
            </a:r>
            <a:r>
              <a:rPr sz="1500" spc="10" dirty="0">
                <a:solidFill>
                  <a:srgbClr val="58595B"/>
                </a:solidFill>
                <a:latin typeface="Coloplast"/>
                <a:cs typeface="Coloplast"/>
              </a:rPr>
              <a:t>de</a:t>
            </a:r>
            <a:r>
              <a:rPr sz="1500" spc="5" dirty="0">
                <a:solidFill>
                  <a:srgbClr val="58595B"/>
                </a:solidFill>
                <a:latin typeface="Coloplast"/>
                <a:cs typeface="Coloplast"/>
              </a:rPr>
              <a:t> friction</a:t>
            </a:r>
            <a:endParaRPr sz="1500">
              <a:latin typeface="Coloplast"/>
              <a:cs typeface="Coloplast"/>
            </a:endParaRPr>
          </a:p>
        </p:txBody>
      </p:sp>
      <p:sp>
        <p:nvSpPr>
          <p:cNvPr id="8" name="object 8"/>
          <p:cNvSpPr/>
          <p:nvPr/>
        </p:nvSpPr>
        <p:spPr>
          <a:xfrm>
            <a:off x="3028181" y="3578932"/>
            <a:ext cx="424180" cy="262255"/>
          </a:xfrm>
          <a:custGeom>
            <a:avLst/>
            <a:gdLst/>
            <a:ahLst/>
            <a:cxnLst/>
            <a:rect l="l" t="t" r="r" b="b"/>
            <a:pathLst>
              <a:path w="424179" h="262254">
                <a:moveTo>
                  <a:pt x="399964" y="0"/>
                </a:moveTo>
                <a:lnTo>
                  <a:pt x="70983" y="0"/>
                </a:lnTo>
                <a:lnTo>
                  <a:pt x="23663" y="0"/>
                </a:lnTo>
                <a:lnTo>
                  <a:pt x="8705" y="2971"/>
                </a:lnTo>
                <a:lnTo>
                  <a:pt x="597" y="10806"/>
                </a:lnTo>
                <a:lnTo>
                  <a:pt x="0" y="21886"/>
                </a:lnTo>
                <a:lnTo>
                  <a:pt x="7572" y="34594"/>
                </a:lnTo>
                <a:lnTo>
                  <a:pt x="42714" y="74984"/>
                </a:lnTo>
                <a:lnTo>
                  <a:pt x="77852" y="118112"/>
                </a:lnTo>
                <a:lnTo>
                  <a:pt x="112986" y="162154"/>
                </a:lnTo>
                <a:lnTo>
                  <a:pt x="148115" y="205285"/>
                </a:lnTo>
                <a:lnTo>
                  <a:pt x="183239" y="245681"/>
                </a:lnTo>
                <a:lnTo>
                  <a:pt x="211818" y="261769"/>
                </a:lnTo>
                <a:lnTo>
                  <a:pt x="225939" y="257747"/>
                </a:lnTo>
                <a:lnTo>
                  <a:pt x="240389" y="245681"/>
                </a:lnTo>
                <a:lnTo>
                  <a:pt x="275524" y="205285"/>
                </a:lnTo>
                <a:lnTo>
                  <a:pt x="310660" y="162154"/>
                </a:lnTo>
                <a:lnTo>
                  <a:pt x="345796" y="118112"/>
                </a:lnTo>
                <a:lnTo>
                  <a:pt x="380932" y="74984"/>
                </a:lnTo>
                <a:lnTo>
                  <a:pt x="416068" y="34594"/>
                </a:lnTo>
                <a:lnTo>
                  <a:pt x="423646" y="21886"/>
                </a:lnTo>
                <a:lnTo>
                  <a:pt x="423046" y="10806"/>
                </a:lnTo>
                <a:lnTo>
                  <a:pt x="414932" y="2971"/>
                </a:lnTo>
                <a:lnTo>
                  <a:pt x="399964" y="0"/>
                </a:lnTo>
                <a:close/>
              </a:path>
            </a:pathLst>
          </a:custGeom>
          <a:solidFill>
            <a:srgbClr val="FCC79F"/>
          </a:solidFill>
        </p:spPr>
        <p:txBody>
          <a:bodyPr wrap="square" lIns="0" tIns="0" rIns="0" bIns="0" rtlCol="0"/>
          <a:lstStyle/>
          <a:p>
            <a:endParaRPr/>
          </a:p>
        </p:txBody>
      </p:sp>
      <p:sp>
        <p:nvSpPr>
          <p:cNvPr id="9" name="object 9"/>
          <p:cNvSpPr txBox="1"/>
          <p:nvPr/>
        </p:nvSpPr>
        <p:spPr>
          <a:xfrm>
            <a:off x="1056901" y="3956824"/>
            <a:ext cx="4366260" cy="257810"/>
          </a:xfrm>
          <a:prstGeom prst="rect">
            <a:avLst/>
          </a:prstGeom>
        </p:spPr>
        <p:txBody>
          <a:bodyPr vert="horz" wrap="square" lIns="0" tIns="15240" rIns="0" bIns="0" rtlCol="0">
            <a:spAutoFit/>
          </a:bodyPr>
          <a:lstStyle/>
          <a:p>
            <a:pPr marL="12700">
              <a:lnSpc>
                <a:spcPct val="100000"/>
              </a:lnSpc>
              <a:spcBef>
                <a:spcPts val="120"/>
              </a:spcBef>
            </a:pPr>
            <a:r>
              <a:rPr sz="1500" b="1" spc="10" dirty="0">
                <a:solidFill>
                  <a:srgbClr val="58595B"/>
                </a:solidFill>
                <a:latin typeface="Coloplast"/>
                <a:cs typeface="Coloplast"/>
              </a:rPr>
              <a:t>Diminution</a:t>
            </a:r>
            <a:r>
              <a:rPr sz="1500" b="1" spc="15" dirty="0">
                <a:solidFill>
                  <a:srgbClr val="58595B"/>
                </a:solidFill>
                <a:latin typeface="Coloplast"/>
                <a:cs typeface="Coloplast"/>
              </a:rPr>
              <a:t> </a:t>
            </a:r>
            <a:r>
              <a:rPr sz="1500" b="1" spc="10" dirty="0">
                <a:solidFill>
                  <a:srgbClr val="58595B"/>
                </a:solidFill>
                <a:latin typeface="Coloplast"/>
                <a:cs typeface="Coloplast"/>
              </a:rPr>
              <a:t>des</a:t>
            </a:r>
            <a:r>
              <a:rPr sz="1500" b="1" spc="20" dirty="0">
                <a:solidFill>
                  <a:srgbClr val="58595B"/>
                </a:solidFill>
                <a:latin typeface="Coloplast"/>
                <a:cs typeface="Coloplast"/>
              </a:rPr>
              <a:t> </a:t>
            </a:r>
            <a:r>
              <a:rPr sz="1500" b="1" spc="5" dirty="0">
                <a:solidFill>
                  <a:srgbClr val="58595B"/>
                </a:solidFill>
                <a:latin typeface="Coloplast"/>
                <a:cs typeface="Coloplast"/>
              </a:rPr>
              <a:t>forces</a:t>
            </a:r>
            <a:r>
              <a:rPr sz="1500" b="1" spc="20" dirty="0">
                <a:solidFill>
                  <a:srgbClr val="58595B"/>
                </a:solidFill>
                <a:latin typeface="Coloplast"/>
                <a:cs typeface="Coloplast"/>
              </a:rPr>
              <a:t> </a:t>
            </a:r>
            <a:r>
              <a:rPr sz="1500" b="1" spc="10" dirty="0">
                <a:solidFill>
                  <a:srgbClr val="58595B"/>
                </a:solidFill>
                <a:latin typeface="Coloplast"/>
                <a:cs typeface="Coloplast"/>
              </a:rPr>
              <a:t>de</a:t>
            </a:r>
            <a:r>
              <a:rPr sz="1500" b="1" spc="20" dirty="0">
                <a:solidFill>
                  <a:srgbClr val="58595B"/>
                </a:solidFill>
                <a:latin typeface="Coloplast"/>
                <a:cs typeface="Coloplast"/>
              </a:rPr>
              <a:t> </a:t>
            </a:r>
            <a:r>
              <a:rPr sz="1500" b="1" spc="10" dirty="0">
                <a:solidFill>
                  <a:srgbClr val="58595B"/>
                </a:solidFill>
                <a:latin typeface="Coloplast"/>
                <a:cs typeface="Coloplast"/>
              </a:rPr>
              <a:t>cisaillement</a:t>
            </a:r>
            <a:r>
              <a:rPr sz="1500" b="1" spc="20" dirty="0">
                <a:solidFill>
                  <a:srgbClr val="58595B"/>
                </a:solidFill>
                <a:latin typeface="Coloplast"/>
                <a:cs typeface="Coloplast"/>
              </a:rPr>
              <a:t> </a:t>
            </a:r>
            <a:r>
              <a:rPr sz="1500" b="1" spc="5" dirty="0">
                <a:solidFill>
                  <a:srgbClr val="58595B"/>
                </a:solidFill>
                <a:latin typeface="Coloplast"/>
                <a:cs typeface="Coloplast"/>
              </a:rPr>
              <a:t>superficielles</a:t>
            </a:r>
            <a:endParaRPr sz="1500">
              <a:latin typeface="Coloplast"/>
              <a:cs typeface="Coloplast"/>
            </a:endParaRPr>
          </a:p>
        </p:txBody>
      </p:sp>
      <p:sp>
        <p:nvSpPr>
          <p:cNvPr id="10" name="object 10"/>
          <p:cNvSpPr/>
          <p:nvPr/>
        </p:nvSpPr>
        <p:spPr>
          <a:xfrm>
            <a:off x="6379431" y="2295079"/>
            <a:ext cx="5025390" cy="3836035"/>
          </a:xfrm>
          <a:custGeom>
            <a:avLst/>
            <a:gdLst/>
            <a:ahLst/>
            <a:cxnLst/>
            <a:rect l="l" t="t" r="r" b="b"/>
            <a:pathLst>
              <a:path w="5025390" h="3836035">
                <a:moveTo>
                  <a:pt x="4940896" y="0"/>
                </a:moveTo>
                <a:lnTo>
                  <a:pt x="84239" y="0"/>
                </a:lnTo>
                <a:lnTo>
                  <a:pt x="51451" y="6620"/>
                </a:lnTo>
                <a:lnTo>
                  <a:pt x="24674" y="24674"/>
                </a:lnTo>
                <a:lnTo>
                  <a:pt x="6620" y="51451"/>
                </a:lnTo>
                <a:lnTo>
                  <a:pt x="0" y="84239"/>
                </a:lnTo>
                <a:lnTo>
                  <a:pt x="0" y="3751249"/>
                </a:lnTo>
                <a:lnTo>
                  <a:pt x="6620" y="3784037"/>
                </a:lnTo>
                <a:lnTo>
                  <a:pt x="24674" y="3810814"/>
                </a:lnTo>
                <a:lnTo>
                  <a:pt x="51451" y="3828868"/>
                </a:lnTo>
                <a:lnTo>
                  <a:pt x="84239" y="3835488"/>
                </a:lnTo>
                <a:lnTo>
                  <a:pt x="4940896" y="3835488"/>
                </a:lnTo>
                <a:lnTo>
                  <a:pt x="4973690" y="3828868"/>
                </a:lnTo>
                <a:lnTo>
                  <a:pt x="5000466" y="3810814"/>
                </a:lnTo>
                <a:lnTo>
                  <a:pt x="5018517" y="3784037"/>
                </a:lnTo>
                <a:lnTo>
                  <a:pt x="5025136" y="3751249"/>
                </a:lnTo>
                <a:lnTo>
                  <a:pt x="5025136" y="84239"/>
                </a:lnTo>
                <a:lnTo>
                  <a:pt x="5018517" y="51451"/>
                </a:lnTo>
                <a:lnTo>
                  <a:pt x="5000466" y="24674"/>
                </a:lnTo>
                <a:lnTo>
                  <a:pt x="4973690" y="6620"/>
                </a:lnTo>
                <a:lnTo>
                  <a:pt x="4940896" y="0"/>
                </a:lnTo>
                <a:close/>
              </a:path>
            </a:pathLst>
          </a:custGeom>
          <a:solidFill>
            <a:srgbClr val="FFFFFF"/>
          </a:solidFill>
        </p:spPr>
        <p:txBody>
          <a:bodyPr wrap="square" lIns="0" tIns="0" rIns="0" bIns="0" rtlCol="0"/>
          <a:lstStyle/>
          <a:p>
            <a:endParaRPr/>
          </a:p>
        </p:txBody>
      </p:sp>
      <p:grpSp>
        <p:nvGrpSpPr>
          <p:cNvPr id="11" name="object 11"/>
          <p:cNvGrpSpPr/>
          <p:nvPr/>
        </p:nvGrpSpPr>
        <p:grpSpPr>
          <a:xfrm>
            <a:off x="720001" y="2287649"/>
            <a:ext cx="5039995" cy="3850640"/>
            <a:chOff x="720001" y="2287649"/>
            <a:chExt cx="5039995" cy="3850640"/>
          </a:xfrm>
        </p:grpSpPr>
        <p:sp>
          <p:nvSpPr>
            <p:cNvPr id="12" name="object 12"/>
            <p:cNvSpPr/>
            <p:nvPr/>
          </p:nvSpPr>
          <p:spPr>
            <a:xfrm>
              <a:off x="727430" y="2295079"/>
              <a:ext cx="5025390" cy="3836035"/>
            </a:xfrm>
            <a:custGeom>
              <a:avLst/>
              <a:gdLst/>
              <a:ahLst/>
              <a:cxnLst/>
              <a:rect l="l" t="t" r="r" b="b"/>
              <a:pathLst>
                <a:path w="5025390" h="3836035">
                  <a:moveTo>
                    <a:pt x="84239" y="0"/>
                  </a:moveTo>
                  <a:lnTo>
                    <a:pt x="51451" y="6620"/>
                  </a:lnTo>
                  <a:lnTo>
                    <a:pt x="24674" y="24674"/>
                  </a:lnTo>
                  <a:lnTo>
                    <a:pt x="6620" y="51451"/>
                  </a:lnTo>
                  <a:lnTo>
                    <a:pt x="0" y="84239"/>
                  </a:lnTo>
                  <a:lnTo>
                    <a:pt x="0" y="3751249"/>
                  </a:lnTo>
                  <a:lnTo>
                    <a:pt x="6620" y="3784037"/>
                  </a:lnTo>
                  <a:lnTo>
                    <a:pt x="24674" y="3810814"/>
                  </a:lnTo>
                  <a:lnTo>
                    <a:pt x="51451" y="3828868"/>
                  </a:lnTo>
                  <a:lnTo>
                    <a:pt x="84239" y="3835488"/>
                  </a:lnTo>
                  <a:lnTo>
                    <a:pt x="4940896" y="3835488"/>
                  </a:lnTo>
                  <a:lnTo>
                    <a:pt x="4973690" y="3828868"/>
                  </a:lnTo>
                  <a:lnTo>
                    <a:pt x="5000466" y="3810814"/>
                  </a:lnTo>
                  <a:lnTo>
                    <a:pt x="5018517" y="3784037"/>
                  </a:lnTo>
                  <a:lnTo>
                    <a:pt x="5025136" y="3751249"/>
                  </a:lnTo>
                  <a:lnTo>
                    <a:pt x="5025136" y="84239"/>
                  </a:lnTo>
                  <a:lnTo>
                    <a:pt x="5018517" y="51451"/>
                  </a:lnTo>
                  <a:lnTo>
                    <a:pt x="5000466" y="24674"/>
                  </a:lnTo>
                  <a:lnTo>
                    <a:pt x="4973690" y="6620"/>
                  </a:lnTo>
                  <a:lnTo>
                    <a:pt x="4940896" y="0"/>
                  </a:lnTo>
                  <a:lnTo>
                    <a:pt x="84239" y="0"/>
                  </a:lnTo>
                  <a:close/>
                </a:path>
              </a:pathLst>
            </a:custGeom>
            <a:ln w="14859">
              <a:solidFill>
                <a:srgbClr val="F9A870"/>
              </a:solidFill>
            </a:ln>
          </p:spPr>
          <p:txBody>
            <a:bodyPr wrap="square" lIns="0" tIns="0" rIns="0" bIns="0" rtlCol="0"/>
            <a:lstStyle/>
            <a:p>
              <a:endParaRPr/>
            </a:p>
          </p:txBody>
        </p:sp>
        <p:sp>
          <p:nvSpPr>
            <p:cNvPr id="13" name="object 13"/>
            <p:cNvSpPr/>
            <p:nvPr/>
          </p:nvSpPr>
          <p:spPr>
            <a:xfrm>
              <a:off x="1979993" y="5471455"/>
              <a:ext cx="2340610" cy="387985"/>
            </a:xfrm>
            <a:custGeom>
              <a:avLst/>
              <a:gdLst/>
              <a:ahLst/>
              <a:cxnLst/>
              <a:rect l="l" t="t" r="r" b="b"/>
              <a:pathLst>
                <a:path w="2340610" h="387985">
                  <a:moveTo>
                    <a:pt x="587306" y="16289"/>
                  </a:moveTo>
                  <a:lnTo>
                    <a:pt x="495046" y="16860"/>
                  </a:lnTo>
                  <a:lnTo>
                    <a:pt x="407544" y="18559"/>
                  </a:lnTo>
                  <a:lnTo>
                    <a:pt x="324714" y="21367"/>
                  </a:lnTo>
                  <a:lnTo>
                    <a:pt x="246473" y="25265"/>
                  </a:lnTo>
                  <a:lnTo>
                    <a:pt x="172736" y="30233"/>
                  </a:lnTo>
                  <a:lnTo>
                    <a:pt x="103418" y="36252"/>
                  </a:lnTo>
                  <a:lnTo>
                    <a:pt x="38436" y="43301"/>
                  </a:lnTo>
                  <a:lnTo>
                    <a:pt x="0" y="48403"/>
                  </a:lnTo>
                  <a:lnTo>
                    <a:pt x="0" y="387549"/>
                  </a:lnTo>
                  <a:lnTo>
                    <a:pt x="2340000" y="387549"/>
                  </a:lnTo>
                  <a:lnTo>
                    <a:pt x="2340000" y="106853"/>
                  </a:lnTo>
                  <a:lnTo>
                    <a:pt x="1271595" y="106853"/>
                  </a:lnTo>
                  <a:lnTo>
                    <a:pt x="1228531" y="105533"/>
                  </a:lnTo>
                  <a:lnTo>
                    <a:pt x="1180516" y="101836"/>
                  </a:lnTo>
                  <a:lnTo>
                    <a:pt x="1128564" y="96159"/>
                  </a:lnTo>
                  <a:lnTo>
                    <a:pt x="1073690" y="88898"/>
                  </a:lnTo>
                  <a:lnTo>
                    <a:pt x="1016906" y="80449"/>
                  </a:lnTo>
                  <a:lnTo>
                    <a:pt x="739856" y="34243"/>
                  </a:lnTo>
                  <a:lnTo>
                    <a:pt x="692919" y="26982"/>
                  </a:lnTo>
                  <a:lnTo>
                    <a:pt x="651172" y="21306"/>
                  </a:lnTo>
                  <a:lnTo>
                    <a:pt x="615629" y="17609"/>
                  </a:lnTo>
                  <a:lnTo>
                    <a:pt x="587306" y="16289"/>
                  </a:lnTo>
                  <a:close/>
                </a:path>
                <a:path w="2340610" h="387985">
                  <a:moveTo>
                    <a:pt x="1961317" y="0"/>
                  </a:moveTo>
                  <a:lnTo>
                    <a:pt x="1914218" y="2440"/>
                  </a:lnTo>
                  <a:lnTo>
                    <a:pt x="1867210" y="7423"/>
                  </a:lnTo>
                  <a:lnTo>
                    <a:pt x="1820187" y="14512"/>
                  </a:lnTo>
                  <a:lnTo>
                    <a:pt x="1773043" y="23272"/>
                  </a:lnTo>
                  <a:lnTo>
                    <a:pt x="1725672" y="33267"/>
                  </a:lnTo>
                  <a:lnTo>
                    <a:pt x="1581134" y="66301"/>
                  </a:lnTo>
                  <a:lnTo>
                    <a:pt x="1531793" y="76875"/>
                  </a:lnTo>
                  <a:lnTo>
                    <a:pt x="1481693" y="86505"/>
                  </a:lnTo>
                  <a:lnTo>
                    <a:pt x="1430730" y="94753"/>
                  </a:lnTo>
                  <a:lnTo>
                    <a:pt x="1378797" y="101184"/>
                  </a:lnTo>
                  <a:lnTo>
                    <a:pt x="1325787" y="105363"/>
                  </a:lnTo>
                  <a:lnTo>
                    <a:pt x="1271595" y="106853"/>
                  </a:lnTo>
                  <a:lnTo>
                    <a:pt x="2340000" y="106853"/>
                  </a:lnTo>
                  <a:lnTo>
                    <a:pt x="2340000" y="46595"/>
                  </a:lnTo>
                  <a:lnTo>
                    <a:pt x="2271456" y="34916"/>
                  </a:lnTo>
                  <a:lnTo>
                    <a:pt x="2201582" y="24055"/>
                  </a:lnTo>
                  <a:lnTo>
                    <a:pt x="2129795" y="13905"/>
                  </a:lnTo>
                  <a:lnTo>
                    <a:pt x="2056213" y="4491"/>
                  </a:lnTo>
                  <a:lnTo>
                    <a:pt x="2008613" y="538"/>
                  </a:lnTo>
                  <a:lnTo>
                    <a:pt x="1961317" y="0"/>
                  </a:lnTo>
                  <a:close/>
                </a:path>
              </a:pathLst>
            </a:custGeom>
            <a:solidFill>
              <a:srgbClr val="6F6F6F"/>
            </a:solidFill>
          </p:spPr>
          <p:txBody>
            <a:bodyPr wrap="square" lIns="0" tIns="0" rIns="0" bIns="0" rtlCol="0"/>
            <a:lstStyle/>
            <a:p>
              <a:endParaRPr/>
            </a:p>
          </p:txBody>
        </p:sp>
        <p:sp>
          <p:nvSpPr>
            <p:cNvPr id="14" name="object 14"/>
            <p:cNvSpPr/>
            <p:nvPr/>
          </p:nvSpPr>
          <p:spPr>
            <a:xfrm>
              <a:off x="1979993" y="4418990"/>
              <a:ext cx="2340610" cy="1146175"/>
            </a:xfrm>
            <a:custGeom>
              <a:avLst/>
              <a:gdLst/>
              <a:ahLst/>
              <a:cxnLst/>
              <a:rect l="l" t="t" r="r" b="b"/>
              <a:pathLst>
                <a:path w="2340610" h="1146175">
                  <a:moveTo>
                    <a:pt x="2340000" y="0"/>
                  </a:moveTo>
                  <a:lnTo>
                    <a:pt x="0" y="0"/>
                  </a:lnTo>
                  <a:lnTo>
                    <a:pt x="0" y="689548"/>
                  </a:lnTo>
                  <a:lnTo>
                    <a:pt x="51861" y="730127"/>
                  </a:lnTo>
                  <a:lnTo>
                    <a:pt x="89963" y="757979"/>
                  </a:lnTo>
                  <a:lnTo>
                    <a:pt x="129112" y="785131"/>
                  </a:lnTo>
                  <a:lnTo>
                    <a:pt x="169268" y="811554"/>
                  </a:lnTo>
                  <a:lnTo>
                    <a:pt x="210390" y="837214"/>
                  </a:lnTo>
                  <a:lnTo>
                    <a:pt x="252439" y="862082"/>
                  </a:lnTo>
                  <a:lnTo>
                    <a:pt x="295374" y="886126"/>
                  </a:lnTo>
                  <a:lnTo>
                    <a:pt x="339157" y="909315"/>
                  </a:lnTo>
                  <a:lnTo>
                    <a:pt x="383747" y="931616"/>
                  </a:lnTo>
                  <a:lnTo>
                    <a:pt x="429104" y="953000"/>
                  </a:lnTo>
                  <a:lnTo>
                    <a:pt x="475188" y="973434"/>
                  </a:lnTo>
                  <a:lnTo>
                    <a:pt x="521959" y="992888"/>
                  </a:lnTo>
                  <a:lnTo>
                    <a:pt x="569378" y="1011330"/>
                  </a:lnTo>
                  <a:lnTo>
                    <a:pt x="617405" y="1028728"/>
                  </a:lnTo>
                  <a:lnTo>
                    <a:pt x="665999" y="1045052"/>
                  </a:lnTo>
                  <a:lnTo>
                    <a:pt x="715121" y="1060271"/>
                  </a:lnTo>
                  <a:lnTo>
                    <a:pt x="764730" y="1074352"/>
                  </a:lnTo>
                  <a:lnTo>
                    <a:pt x="814788" y="1087265"/>
                  </a:lnTo>
                  <a:lnTo>
                    <a:pt x="865253" y="1098978"/>
                  </a:lnTo>
                  <a:lnTo>
                    <a:pt x="916087" y="1109461"/>
                  </a:lnTo>
                  <a:lnTo>
                    <a:pt x="967249" y="1118681"/>
                  </a:lnTo>
                  <a:lnTo>
                    <a:pt x="1018699" y="1126607"/>
                  </a:lnTo>
                  <a:lnTo>
                    <a:pt x="1070398" y="1133209"/>
                  </a:lnTo>
                  <a:lnTo>
                    <a:pt x="1122305" y="1138455"/>
                  </a:lnTo>
                  <a:lnTo>
                    <a:pt x="1174380" y="1142313"/>
                  </a:lnTo>
                  <a:lnTo>
                    <a:pt x="1226585" y="1144752"/>
                  </a:lnTo>
                  <a:lnTo>
                    <a:pt x="1278878" y="1145742"/>
                  </a:lnTo>
                  <a:lnTo>
                    <a:pt x="1331220" y="1145250"/>
                  </a:lnTo>
                  <a:lnTo>
                    <a:pt x="1383571" y="1143246"/>
                  </a:lnTo>
                  <a:lnTo>
                    <a:pt x="1443006" y="1139602"/>
                  </a:lnTo>
                  <a:lnTo>
                    <a:pt x="1501954" y="1134991"/>
                  </a:lnTo>
                  <a:lnTo>
                    <a:pt x="1560386" y="1129424"/>
                  </a:lnTo>
                  <a:lnTo>
                    <a:pt x="1618269" y="1122913"/>
                  </a:lnTo>
                  <a:lnTo>
                    <a:pt x="1675573" y="1115470"/>
                  </a:lnTo>
                  <a:lnTo>
                    <a:pt x="1732266" y="1107106"/>
                  </a:lnTo>
                  <a:lnTo>
                    <a:pt x="1788317" y="1097832"/>
                  </a:lnTo>
                  <a:lnTo>
                    <a:pt x="1843695" y="1087659"/>
                  </a:lnTo>
                  <a:lnTo>
                    <a:pt x="1898370" y="1076600"/>
                  </a:lnTo>
                  <a:lnTo>
                    <a:pt x="1952309" y="1064666"/>
                  </a:lnTo>
                  <a:lnTo>
                    <a:pt x="2005481" y="1051867"/>
                  </a:lnTo>
                  <a:lnTo>
                    <a:pt x="2057857" y="1038216"/>
                  </a:lnTo>
                  <a:lnTo>
                    <a:pt x="2109403" y="1023724"/>
                  </a:lnTo>
                  <a:lnTo>
                    <a:pt x="2160090" y="1008403"/>
                  </a:lnTo>
                  <a:lnTo>
                    <a:pt x="2209887" y="992263"/>
                  </a:lnTo>
                  <a:lnTo>
                    <a:pt x="2258761" y="975316"/>
                  </a:lnTo>
                  <a:lnTo>
                    <a:pt x="2306682" y="957575"/>
                  </a:lnTo>
                  <a:lnTo>
                    <a:pt x="2340000" y="944424"/>
                  </a:lnTo>
                  <a:lnTo>
                    <a:pt x="2340000" y="0"/>
                  </a:lnTo>
                  <a:close/>
                </a:path>
              </a:pathLst>
            </a:custGeom>
            <a:solidFill>
              <a:srgbClr val="F2E8DF"/>
            </a:solidFill>
          </p:spPr>
          <p:txBody>
            <a:bodyPr wrap="square" lIns="0" tIns="0" rIns="0" bIns="0" rtlCol="0"/>
            <a:lstStyle/>
            <a:p>
              <a:endParaRPr/>
            </a:p>
          </p:txBody>
        </p:sp>
        <p:sp>
          <p:nvSpPr>
            <p:cNvPr id="15" name="object 15"/>
            <p:cNvSpPr/>
            <p:nvPr/>
          </p:nvSpPr>
          <p:spPr>
            <a:xfrm>
              <a:off x="1979993" y="4939841"/>
              <a:ext cx="2340610" cy="497205"/>
            </a:xfrm>
            <a:custGeom>
              <a:avLst/>
              <a:gdLst/>
              <a:ahLst/>
              <a:cxnLst/>
              <a:rect l="l" t="t" r="r" b="b"/>
              <a:pathLst>
                <a:path w="2340610" h="497204">
                  <a:moveTo>
                    <a:pt x="0" y="0"/>
                  </a:moveTo>
                  <a:lnTo>
                    <a:pt x="34624" y="35571"/>
                  </a:lnTo>
                  <a:lnTo>
                    <a:pt x="63865" y="62860"/>
                  </a:lnTo>
                  <a:lnTo>
                    <a:pt x="94687" y="89524"/>
                  </a:lnTo>
                  <a:lnTo>
                    <a:pt x="127053" y="115542"/>
                  </a:lnTo>
                  <a:lnTo>
                    <a:pt x="160927" y="140893"/>
                  </a:lnTo>
                  <a:lnTo>
                    <a:pt x="196271" y="165555"/>
                  </a:lnTo>
                  <a:lnTo>
                    <a:pt x="233048" y="189507"/>
                  </a:lnTo>
                  <a:lnTo>
                    <a:pt x="271221" y="212729"/>
                  </a:lnTo>
                  <a:lnTo>
                    <a:pt x="310753" y="235200"/>
                  </a:lnTo>
                  <a:lnTo>
                    <a:pt x="351607" y="256898"/>
                  </a:lnTo>
                  <a:lnTo>
                    <a:pt x="393746" y="277803"/>
                  </a:lnTo>
                  <a:lnTo>
                    <a:pt x="437133" y="297893"/>
                  </a:lnTo>
                  <a:lnTo>
                    <a:pt x="481732" y="317147"/>
                  </a:lnTo>
                  <a:lnTo>
                    <a:pt x="527504" y="335545"/>
                  </a:lnTo>
                  <a:lnTo>
                    <a:pt x="574413" y="353065"/>
                  </a:lnTo>
                  <a:lnTo>
                    <a:pt x="622422" y="369686"/>
                  </a:lnTo>
                  <a:lnTo>
                    <a:pt x="671494" y="385387"/>
                  </a:lnTo>
                  <a:lnTo>
                    <a:pt x="721592" y="400147"/>
                  </a:lnTo>
                  <a:lnTo>
                    <a:pt x="772679" y="413946"/>
                  </a:lnTo>
                  <a:lnTo>
                    <a:pt x="824717" y="426761"/>
                  </a:lnTo>
                  <a:lnTo>
                    <a:pt x="877671" y="438573"/>
                  </a:lnTo>
                  <a:lnTo>
                    <a:pt x="931502" y="449359"/>
                  </a:lnTo>
                  <a:lnTo>
                    <a:pt x="986175" y="459100"/>
                  </a:lnTo>
                  <a:lnTo>
                    <a:pt x="1041650" y="467773"/>
                  </a:lnTo>
                  <a:lnTo>
                    <a:pt x="1097893" y="475358"/>
                  </a:lnTo>
                  <a:lnTo>
                    <a:pt x="1154866" y="481834"/>
                  </a:lnTo>
                  <a:lnTo>
                    <a:pt x="1212531" y="487179"/>
                  </a:lnTo>
                  <a:lnTo>
                    <a:pt x="1270852" y="491374"/>
                  </a:lnTo>
                  <a:lnTo>
                    <a:pt x="1329791" y="494396"/>
                  </a:lnTo>
                  <a:lnTo>
                    <a:pt x="1389312" y="496224"/>
                  </a:lnTo>
                  <a:lnTo>
                    <a:pt x="1449378" y="496839"/>
                  </a:lnTo>
                  <a:lnTo>
                    <a:pt x="1509444" y="496224"/>
                  </a:lnTo>
                  <a:lnTo>
                    <a:pt x="1568965" y="494396"/>
                  </a:lnTo>
                  <a:lnTo>
                    <a:pt x="1627905" y="491374"/>
                  </a:lnTo>
                  <a:lnTo>
                    <a:pt x="1686226" y="487179"/>
                  </a:lnTo>
                  <a:lnTo>
                    <a:pt x="1743891" y="481834"/>
                  </a:lnTo>
                  <a:lnTo>
                    <a:pt x="1800863" y="475358"/>
                  </a:lnTo>
                  <a:lnTo>
                    <a:pt x="1857105" y="467773"/>
                  </a:lnTo>
                  <a:lnTo>
                    <a:pt x="1912581" y="459100"/>
                  </a:lnTo>
                  <a:lnTo>
                    <a:pt x="1967253" y="449359"/>
                  </a:lnTo>
                  <a:lnTo>
                    <a:pt x="2021084" y="438573"/>
                  </a:lnTo>
                  <a:lnTo>
                    <a:pt x="2074037" y="426761"/>
                  </a:lnTo>
                  <a:lnTo>
                    <a:pt x="2126076" y="413946"/>
                  </a:lnTo>
                  <a:lnTo>
                    <a:pt x="2177162" y="400147"/>
                  </a:lnTo>
                  <a:lnTo>
                    <a:pt x="2227260" y="385387"/>
                  </a:lnTo>
                  <a:lnTo>
                    <a:pt x="2276331" y="369686"/>
                  </a:lnTo>
                  <a:lnTo>
                    <a:pt x="2324340" y="353065"/>
                  </a:lnTo>
                  <a:lnTo>
                    <a:pt x="2340000" y="347216"/>
                  </a:lnTo>
                  <a:lnTo>
                    <a:pt x="0" y="0"/>
                  </a:lnTo>
                  <a:close/>
                </a:path>
              </a:pathLst>
            </a:custGeom>
            <a:solidFill>
              <a:srgbClr val="E6D3C2"/>
            </a:solidFill>
          </p:spPr>
          <p:txBody>
            <a:bodyPr wrap="square" lIns="0" tIns="0" rIns="0" bIns="0" rtlCol="0"/>
            <a:lstStyle/>
            <a:p>
              <a:endParaRPr/>
            </a:p>
          </p:txBody>
        </p:sp>
        <p:sp>
          <p:nvSpPr>
            <p:cNvPr id="16" name="object 16"/>
            <p:cNvSpPr/>
            <p:nvPr/>
          </p:nvSpPr>
          <p:spPr>
            <a:xfrm>
              <a:off x="1979980" y="4464468"/>
              <a:ext cx="2340610" cy="1030605"/>
            </a:xfrm>
            <a:custGeom>
              <a:avLst/>
              <a:gdLst/>
              <a:ahLst/>
              <a:cxnLst/>
              <a:rect l="l" t="t" r="r" b="b"/>
              <a:pathLst>
                <a:path w="2340610" h="1030604">
                  <a:moveTo>
                    <a:pt x="97155" y="440207"/>
                  </a:moveTo>
                  <a:lnTo>
                    <a:pt x="96608" y="440207"/>
                  </a:lnTo>
                  <a:lnTo>
                    <a:pt x="96608" y="438937"/>
                  </a:lnTo>
                  <a:lnTo>
                    <a:pt x="0" y="438937"/>
                  </a:lnTo>
                  <a:lnTo>
                    <a:pt x="0" y="440207"/>
                  </a:lnTo>
                  <a:lnTo>
                    <a:pt x="0" y="444017"/>
                  </a:lnTo>
                  <a:lnTo>
                    <a:pt x="0" y="445287"/>
                  </a:lnTo>
                  <a:lnTo>
                    <a:pt x="96291" y="445287"/>
                  </a:lnTo>
                  <a:lnTo>
                    <a:pt x="96291" y="444017"/>
                  </a:lnTo>
                  <a:lnTo>
                    <a:pt x="97155" y="444017"/>
                  </a:lnTo>
                  <a:lnTo>
                    <a:pt x="97155" y="440207"/>
                  </a:lnTo>
                  <a:close/>
                </a:path>
                <a:path w="2340610" h="1030604">
                  <a:moveTo>
                    <a:pt x="292176" y="291642"/>
                  </a:moveTo>
                  <a:lnTo>
                    <a:pt x="291630" y="291642"/>
                  </a:lnTo>
                  <a:lnTo>
                    <a:pt x="291630" y="290372"/>
                  </a:lnTo>
                  <a:lnTo>
                    <a:pt x="12" y="290372"/>
                  </a:lnTo>
                  <a:lnTo>
                    <a:pt x="12" y="291642"/>
                  </a:lnTo>
                  <a:lnTo>
                    <a:pt x="12" y="295452"/>
                  </a:lnTo>
                  <a:lnTo>
                    <a:pt x="12" y="296722"/>
                  </a:lnTo>
                  <a:lnTo>
                    <a:pt x="291312" y="296722"/>
                  </a:lnTo>
                  <a:lnTo>
                    <a:pt x="291312" y="295452"/>
                  </a:lnTo>
                  <a:lnTo>
                    <a:pt x="292176" y="295452"/>
                  </a:lnTo>
                  <a:lnTo>
                    <a:pt x="292176" y="291642"/>
                  </a:lnTo>
                  <a:close/>
                </a:path>
                <a:path w="2340610" h="1030604">
                  <a:moveTo>
                    <a:pt x="351599" y="342671"/>
                  </a:moveTo>
                  <a:lnTo>
                    <a:pt x="351053" y="342671"/>
                  </a:lnTo>
                  <a:lnTo>
                    <a:pt x="351053" y="341401"/>
                  </a:lnTo>
                  <a:lnTo>
                    <a:pt x="12" y="341401"/>
                  </a:lnTo>
                  <a:lnTo>
                    <a:pt x="12" y="342671"/>
                  </a:lnTo>
                  <a:lnTo>
                    <a:pt x="12" y="346481"/>
                  </a:lnTo>
                  <a:lnTo>
                    <a:pt x="12" y="347751"/>
                  </a:lnTo>
                  <a:lnTo>
                    <a:pt x="350735" y="347751"/>
                  </a:lnTo>
                  <a:lnTo>
                    <a:pt x="350735" y="346481"/>
                  </a:lnTo>
                  <a:lnTo>
                    <a:pt x="351599" y="346481"/>
                  </a:lnTo>
                  <a:lnTo>
                    <a:pt x="351599" y="342671"/>
                  </a:lnTo>
                  <a:close/>
                </a:path>
                <a:path w="2340610" h="1030604">
                  <a:moveTo>
                    <a:pt x="375183" y="635292"/>
                  </a:moveTo>
                  <a:lnTo>
                    <a:pt x="374650" y="635292"/>
                  </a:lnTo>
                  <a:lnTo>
                    <a:pt x="374650" y="634022"/>
                  </a:lnTo>
                  <a:lnTo>
                    <a:pt x="12" y="634022"/>
                  </a:lnTo>
                  <a:lnTo>
                    <a:pt x="12" y="635292"/>
                  </a:lnTo>
                  <a:lnTo>
                    <a:pt x="12" y="639102"/>
                  </a:lnTo>
                  <a:lnTo>
                    <a:pt x="12" y="640372"/>
                  </a:lnTo>
                  <a:lnTo>
                    <a:pt x="374332" y="640372"/>
                  </a:lnTo>
                  <a:lnTo>
                    <a:pt x="374332" y="639102"/>
                  </a:lnTo>
                  <a:lnTo>
                    <a:pt x="375183" y="639102"/>
                  </a:lnTo>
                  <a:lnTo>
                    <a:pt x="375183" y="635292"/>
                  </a:lnTo>
                  <a:close/>
                </a:path>
                <a:path w="2340610" h="1030604">
                  <a:moveTo>
                    <a:pt x="375183" y="49034"/>
                  </a:moveTo>
                  <a:lnTo>
                    <a:pt x="373684" y="47548"/>
                  </a:lnTo>
                  <a:lnTo>
                    <a:pt x="153339" y="47548"/>
                  </a:lnTo>
                  <a:lnTo>
                    <a:pt x="152615" y="48285"/>
                  </a:lnTo>
                  <a:lnTo>
                    <a:pt x="152615" y="47866"/>
                  </a:lnTo>
                  <a:lnTo>
                    <a:pt x="12" y="47866"/>
                  </a:lnTo>
                  <a:lnTo>
                    <a:pt x="12" y="49136"/>
                  </a:lnTo>
                  <a:lnTo>
                    <a:pt x="12" y="52946"/>
                  </a:lnTo>
                  <a:lnTo>
                    <a:pt x="12" y="54216"/>
                  </a:lnTo>
                  <a:lnTo>
                    <a:pt x="152298" y="54216"/>
                  </a:lnTo>
                  <a:lnTo>
                    <a:pt x="152298" y="53174"/>
                  </a:lnTo>
                  <a:lnTo>
                    <a:pt x="153339" y="54216"/>
                  </a:lnTo>
                  <a:lnTo>
                    <a:pt x="371843" y="54216"/>
                  </a:lnTo>
                  <a:lnTo>
                    <a:pt x="373684" y="54216"/>
                  </a:lnTo>
                  <a:lnTo>
                    <a:pt x="375183" y="52730"/>
                  </a:lnTo>
                  <a:lnTo>
                    <a:pt x="375183" y="49034"/>
                  </a:lnTo>
                  <a:close/>
                </a:path>
                <a:path w="2340610" h="1030604">
                  <a:moveTo>
                    <a:pt x="429412" y="586536"/>
                  </a:moveTo>
                  <a:lnTo>
                    <a:pt x="428879" y="586536"/>
                  </a:lnTo>
                  <a:lnTo>
                    <a:pt x="428879" y="585266"/>
                  </a:lnTo>
                  <a:lnTo>
                    <a:pt x="0" y="585266"/>
                  </a:lnTo>
                  <a:lnTo>
                    <a:pt x="0" y="586536"/>
                  </a:lnTo>
                  <a:lnTo>
                    <a:pt x="0" y="590346"/>
                  </a:lnTo>
                  <a:lnTo>
                    <a:pt x="0" y="591616"/>
                  </a:lnTo>
                  <a:lnTo>
                    <a:pt x="428561" y="591616"/>
                  </a:lnTo>
                  <a:lnTo>
                    <a:pt x="428561" y="590346"/>
                  </a:lnTo>
                  <a:lnTo>
                    <a:pt x="429412" y="590346"/>
                  </a:lnTo>
                  <a:lnTo>
                    <a:pt x="429412" y="586536"/>
                  </a:lnTo>
                  <a:close/>
                </a:path>
                <a:path w="2340610" h="1030604">
                  <a:moveTo>
                    <a:pt x="454050" y="488988"/>
                  </a:moveTo>
                  <a:lnTo>
                    <a:pt x="453504" y="488988"/>
                  </a:lnTo>
                  <a:lnTo>
                    <a:pt x="453504" y="487718"/>
                  </a:lnTo>
                  <a:lnTo>
                    <a:pt x="12" y="487718"/>
                  </a:lnTo>
                  <a:lnTo>
                    <a:pt x="12" y="488988"/>
                  </a:lnTo>
                  <a:lnTo>
                    <a:pt x="12" y="492798"/>
                  </a:lnTo>
                  <a:lnTo>
                    <a:pt x="12" y="494068"/>
                  </a:lnTo>
                  <a:lnTo>
                    <a:pt x="453186" y="494068"/>
                  </a:lnTo>
                  <a:lnTo>
                    <a:pt x="453186" y="492798"/>
                  </a:lnTo>
                  <a:lnTo>
                    <a:pt x="454050" y="492798"/>
                  </a:lnTo>
                  <a:lnTo>
                    <a:pt x="454050" y="488988"/>
                  </a:lnTo>
                  <a:close/>
                </a:path>
                <a:path w="2340610" h="1030604">
                  <a:moveTo>
                    <a:pt x="463727" y="391439"/>
                  </a:moveTo>
                  <a:lnTo>
                    <a:pt x="463194" y="391439"/>
                  </a:lnTo>
                  <a:lnTo>
                    <a:pt x="463194" y="390169"/>
                  </a:lnTo>
                  <a:lnTo>
                    <a:pt x="0" y="390169"/>
                  </a:lnTo>
                  <a:lnTo>
                    <a:pt x="0" y="391439"/>
                  </a:lnTo>
                  <a:lnTo>
                    <a:pt x="0" y="395249"/>
                  </a:lnTo>
                  <a:lnTo>
                    <a:pt x="0" y="396519"/>
                  </a:lnTo>
                  <a:lnTo>
                    <a:pt x="462864" y="396519"/>
                  </a:lnTo>
                  <a:lnTo>
                    <a:pt x="462864" y="395249"/>
                  </a:lnTo>
                  <a:lnTo>
                    <a:pt x="463727" y="395249"/>
                  </a:lnTo>
                  <a:lnTo>
                    <a:pt x="463727" y="391439"/>
                  </a:lnTo>
                  <a:close/>
                </a:path>
                <a:path w="2340610" h="1030604">
                  <a:moveTo>
                    <a:pt x="494880" y="537654"/>
                  </a:moveTo>
                  <a:lnTo>
                    <a:pt x="493382" y="536168"/>
                  </a:lnTo>
                  <a:lnTo>
                    <a:pt x="327748" y="536168"/>
                  </a:lnTo>
                  <a:lnTo>
                    <a:pt x="327431" y="536486"/>
                  </a:lnTo>
                  <a:lnTo>
                    <a:pt x="0" y="536486"/>
                  </a:lnTo>
                  <a:lnTo>
                    <a:pt x="0" y="537756"/>
                  </a:lnTo>
                  <a:lnTo>
                    <a:pt x="0" y="541566"/>
                  </a:lnTo>
                  <a:lnTo>
                    <a:pt x="0" y="542836"/>
                  </a:lnTo>
                  <a:lnTo>
                    <a:pt x="327748" y="542836"/>
                  </a:lnTo>
                  <a:lnTo>
                    <a:pt x="328637" y="542836"/>
                  </a:lnTo>
                  <a:lnTo>
                    <a:pt x="491540" y="542836"/>
                  </a:lnTo>
                  <a:lnTo>
                    <a:pt x="493382" y="542836"/>
                  </a:lnTo>
                  <a:lnTo>
                    <a:pt x="494880" y="541350"/>
                  </a:lnTo>
                  <a:lnTo>
                    <a:pt x="494880" y="537654"/>
                  </a:lnTo>
                  <a:close/>
                </a:path>
                <a:path w="2340610" h="1030604">
                  <a:moveTo>
                    <a:pt x="707440" y="49034"/>
                  </a:moveTo>
                  <a:lnTo>
                    <a:pt x="705942" y="47548"/>
                  </a:lnTo>
                  <a:lnTo>
                    <a:pt x="421347" y="47548"/>
                  </a:lnTo>
                  <a:lnTo>
                    <a:pt x="419849" y="49034"/>
                  </a:lnTo>
                  <a:lnTo>
                    <a:pt x="419849" y="52730"/>
                  </a:lnTo>
                  <a:lnTo>
                    <a:pt x="421347" y="54216"/>
                  </a:lnTo>
                  <a:lnTo>
                    <a:pt x="704100" y="54216"/>
                  </a:lnTo>
                  <a:lnTo>
                    <a:pt x="705942" y="54216"/>
                  </a:lnTo>
                  <a:lnTo>
                    <a:pt x="707440" y="52730"/>
                  </a:lnTo>
                  <a:lnTo>
                    <a:pt x="707440" y="49034"/>
                  </a:lnTo>
                  <a:close/>
                </a:path>
                <a:path w="2340610" h="1030604">
                  <a:moveTo>
                    <a:pt x="708482" y="342569"/>
                  </a:moveTo>
                  <a:lnTo>
                    <a:pt x="706983" y="341083"/>
                  </a:lnTo>
                  <a:lnTo>
                    <a:pt x="422389" y="341083"/>
                  </a:lnTo>
                  <a:lnTo>
                    <a:pt x="420890" y="342569"/>
                  </a:lnTo>
                  <a:lnTo>
                    <a:pt x="420890" y="346265"/>
                  </a:lnTo>
                  <a:lnTo>
                    <a:pt x="422389" y="347751"/>
                  </a:lnTo>
                  <a:lnTo>
                    <a:pt x="705142" y="347751"/>
                  </a:lnTo>
                  <a:lnTo>
                    <a:pt x="706983" y="347751"/>
                  </a:lnTo>
                  <a:lnTo>
                    <a:pt x="708482" y="346265"/>
                  </a:lnTo>
                  <a:lnTo>
                    <a:pt x="708482" y="342569"/>
                  </a:lnTo>
                  <a:close/>
                </a:path>
                <a:path w="2340610" h="1030604">
                  <a:moveTo>
                    <a:pt x="746404" y="291985"/>
                  </a:moveTo>
                  <a:lnTo>
                    <a:pt x="744905" y="290499"/>
                  </a:lnTo>
                  <a:lnTo>
                    <a:pt x="328866" y="290499"/>
                  </a:lnTo>
                  <a:lnTo>
                    <a:pt x="327367" y="291985"/>
                  </a:lnTo>
                  <a:lnTo>
                    <a:pt x="327367" y="295681"/>
                  </a:lnTo>
                  <a:lnTo>
                    <a:pt x="328866" y="297167"/>
                  </a:lnTo>
                  <a:lnTo>
                    <a:pt x="743064" y="297167"/>
                  </a:lnTo>
                  <a:lnTo>
                    <a:pt x="744905" y="297167"/>
                  </a:lnTo>
                  <a:lnTo>
                    <a:pt x="746404" y="295681"/>
                  </a:lnTo>
                  <a:lnTo>
                    <a:pt x="746404" y="291985"/>
                  </a:lnTo>
                  <a:close/>
                </a:path>
                <a:path w="2340610" h="1030604">
                  <a:moveTo>
                    <a:pt x="849744" y="488886"/>
                  </a:moveTo>
                  <a:lnTo>
                    <a:pt x="848245" y="487400"/>
                  </a:lnTo>
                  <a:lnTo>
                    <a:pt x="504494" y="487400"/>
                  </a:lnTo>
                  <a:lnTo>
                    <a:pt x="503008" y="488886"/>
                  </a:lnTo>
                  <a:lnTo>
                    <a:pt x="503008" y="492582"/>
                  </a:lnTo>
                  <a:lnTo>
                    <a:pt x="504494" y="494068"/>
                  </a:lnTo>
                  <a:lnTo>
                    <a:pt x="846404" y="494068"/>
                  </a:lnTo>
                  <a:lnTo>
                    <a:pt x="848245" y="494068"/>
                  </a:lnTo>
                  <a:lnTo>
                    <a:pt x="849744" y="492582"/>
                  </a:lnTo>
                  <a:lnTo>
                    <a:pt x="849744" y="488886"/>
                  </a:lnTo>
                  <a:close/>
                </a:path>
                <a:path w="2340610" h="1030604">
                  <a:moveTo>
                    <a:pt x="861161" y="976591"/>
                  </a:moveTo>
                  <a:lnTo>
                    <a:pt x="859663" y="975106"/>
                  </a:lnTo>
                  <a:lnTo>
                    <a:pt x="594715" y="975106"/>
                  </a:lnTo>
                  <a:lnTo>
                    <a:pt x="613549" y="981773"/>
                  </a:lnTo>
                  <a:lnTo>
                    <a:pt x="859663" y="981773"/>
                  </a:lnTo>
                  <a:lnTo>
                    <a:pt x="861161" y="980287"/>
                  </a:lnTo>
                  <a:lnTo>
                    <a:pt x="861161" y="976591"/>
                  </a:lnTo>
                  <a:close/>
                </a:path>
                <a:path w="2340610" h="1030604">
                  <a:moveTo>
                    <a:pt x="913066" y="635190"/>
                  </a:moveTo>
                  <a:lnTo>
                    <a:pt x="911567" y="633704"/>
                  </a:lnTo>
                  <a:lnTo>
                    <a:pt x="399986" y="633704"/>
                  </a:lnTo>
                  <a:lnTo>
                    <a:pt x="398475" y="635190"/>
                  </a:lnTo>
                  <a:lnTo>
                    <a:pt x="398475" y="638886"/>
                  </a:lnTo>
                  <a:lnTo>
                    <a:pt x="399986" y="640372"/>
                  </a:lnTo>
                  <a:lnTo>
                    <a:pt x="909726" y="640372"/>
                  </a:lnTo>
                  <a:lnTo>
                    <a:pt x="911567" y="640372"/>
                  </a:lnTo>
                  <a:lnTo>
                    <a:pt x="913066" y="638886"/>
                  </a:lnTo>
                  <a:lnTo>
                    <a:pt x="913066" y="635190"/>
                  </a:lnTo>
                  <a:close/>
                </a:path>
                <a:path w="2340610" h="1030604">
                  <a:moveTo>
                    <a:pt x="940638" y="584327"/>
                  </a:moveTo>
                  <a:lnTo>
                    <a:pt x="939139" y="582841"/>
                  </a:lnTo>
                  <a:lnTo>
                    <a:pt x="467741" y="582841"/>
                  </a:lnTo>
                  <a:lnTo>
                    <a:pt x="466242" y="584327"/>
                  </a:lnTo>
                  <a:lnTo>
                    <a:pt x="466242" y="588022"/>
                  </a:lnTo>
                  <a:lnTo>
                    <a:pt x="467741" y="589508"/>
                  </a:lnTo>
                  <a:lnTo>
                    <a:pt x="937298" y="589508"/>
                  </a:lnTo>
                  <a:lnTo>
                    <a:pt x="939139" y="589508"/>
                  </a:lnTo>
                  <a:lnTo>
                    <a:pt x="940638" y="588022"/>
                  </a:lnTo>
                  <a:lnTo>
                    <a:pt x="940638" y="584327"/>
                  </a:lnTo>
                  <a:close/>
                </a:path>
                <a:path w="2340610" h="1030604">
                  <a:moveTo>
                    <a:pt x="1050417" y="493763"/>
                  </a:moveTo>
                  <a:lnTo>
                    <a:pt x="1048918" y="492277"/>
                  </a:lnTo>
                  <a:lnTo>
                    <a:pt x="883285" y="492277"/>
                  </a:lnTo>
                  <a:lnTo>
                    <a:pt x="881799" y="493763"/>
                  </a:lnTo>
                  <a:lnTo>
                    <a:pt x="881799" y="497459"/>
                  </a:lnTo>
                  <a:lnTo>
                    <a:pt x="883285" y="498944"/>
                  </a:lnTo>
                  <a:lnTo>
                    <a:pt x="1047076" y="498944"/>
                  </a:lnTo>
                  <a:lnTo>
                    <a:pt x="1048918" y="498944"/>
                  </a:lnTo>
                  <a:lnTo>
                    <a:pt x="1050417" y="497459"/>
                  </a:lnTo>
                  <a:lnTo>
                    <a:pt x="1050417" y="493763"/>
                  </a:lnTo>
                  <a:close/>
                </a:path>
                <a:path w="2340610" h="1030604">
                  <a:moveTo>
                    <a:pt x="1053744" y="341439"/>
                  </a:moveTo>
                  <a:lnTo>
                    <a:pt x="1052245" y="339953"/>
                  </a:lnTo>
                  <a:lnTo>
                    <a:pt x="767664" y="339953"/>
                  </a:lnTo>
                  <a:lnTo>
                    <a:pt x="766152" y="341439"/>
                  </a:lnTo>
                  <a:lnTo>
                    <a:pt x="766152" y="345135"/>
                  </a:lnTo>
                  <a:lnTo>
                    <a:pt x="767664" y="346621"/>
                  </a:lnTo>
                  <a:lnTo>
                    <a:pt x="1050404" y="346621"/>
                  </a:lnTo>
                  <a:lnTo>
                    <a:pt x="1052245" y="346621"/>
                  </a:lnTo>
                  <a:lnTo>
                    <a:pt x="1053744" y="345135"/>
                  </a:lnTo>
                  <a:lnTo>
                    <a:pt x="1053744" y="341439"/>
                  </a:lnTo>
                  <a:close/>
                </a:path>
                <a:path w="2340610" h="1030604">
                  <a:moveTo>
                    <a:pt x="1164602" y="293801"/>
                  </a:moveTo>
                  <a:lnTo>
                    <a:pt x="1163104" y="292303"/>
                  </a:lnTo>
                  <a:lnTo>
                    <a:pt x="767651" y="292303"/>
                  </a:lnTo>
                  <a:lnTo>
                    <a:pt x="766152" y="293801"/>
                  </a:lnTo>
                  <a:lnTo>
                    <a:pt x="766152" y="297484"/>
                  </a:lnTo>
                  <a:lnTo>
                    <a:pt x="767651" y="298983"/>
                  </a:lnTo>
                  <a:lnTo>
                    <a:pt x="1161262" y="298983"/>
                  </a:lnTo>
                  <a:lnTo>
                    <a:pt x="1163104" y="298983"/>
                  </a:lnTo>
                  <a:lnTo>
                    <a:pt x="1164602" y="297484"/>
                  </a:lnTo>
                  <a:lnTo>
                    <a:pt x="1164602" y="293801"/>
                  </a:lnTo>
                  <a:close/>
                </a:path>
                <a:path w="2340610" h="1030604">
                  <a:moveTo>
                    <a:pt x="1164602" y="50838"/>
                  </a:moveTo>
                  <a:lnTo>
                    <a:pt x="1163104" y="49352"/>
                  </a:lnTo>
                  <a:lnTo>
                    <a:pt x="767651" y="49352"/>
                  </a:lnTo>
                  <a:lnTo>
                    <a:pt x="766152" y="50838"/>
                  </a:lnTo>
                  <a:lnTo>
                    <a:pt x="766152" y="54533"/>
                  </a:lnTo>
                  <a:lnTo>
                    <a:pt x="767651" y="56019"/>
                  </a:lnTo>
                  <a:lnTo>
                    <a:pt x="1161262" y="56019"/>
                  </a:lnTo>
                  <a:lnTo>
                    <a:pt x="1163104" y="56019"/>
                  </a:lnTo>
                  <a:lnTo>
                    <a:pt x="1164602" y="54533"/>
                  </a:lnTo>
                  <a:lnTo>
                    <a:pt x="1164602" y="50838"/>
                  </a:lnTo>
                  <a:close/>
                </a:path>
                <a:path w="2340610" h="1030604">
                  <a:moveTo>
                    <a:pt x="1185849" y="1270"/>
                  </a:moveTo>
                  <a:lnTo>
                    <a:pt x="1185316" y="1270"/>
                  </a:lnTo>
                  <a:lnTo>
                    <a:pt x="1185316" y="0"/>
                  </a:lnTo>
                  <a:lnTo>
                    <a:pt x="0" y="0"/>
                  </a:lnTo>
                  <a:lnTo>
                    <a:pt x="0" y="1270"/>
                  </a:lnTo>
                  <a:lnTo>
                    <a:pt x="0" y="5080"/>
                  </a:lnTo>
                  <a:lnTo>
                    <a:pt x="0" y="6350"/>
                  </a:lnTo>
                  <a:lnTo>
                    <a:pt x="1184986" y="6350"/>
                  </a:lnTo>
                  <a:lnTo>
                    <a:pt x="1184986" y="5080"/>
                  </a:lnTo>
                  <a:lnTo>
                    <a:pt x="1185849" y="5080"/>
                  </a:lnTo>
                  <a:lnTo>
                    <a:pt x="1185849" y="1270"/>
                  </a:lnTo>
                  <a:close/>
                </a:path>
                <a:path w="2340610" h="1030604">
                  <a:moveTo>
                    <a:pt x="1187272" y="683971"/>
                  </a:moveTo>
                  <a:lnTo>
                    <a:pt x="1185773" y="682472"/>
                  </a:lnTo>
                  <a:lnTo>
                    <a:pt x="49174" y="682472"/>
                  </a:lnTo>
                  <a:lnTo>
                    <a:pt x="58102" y="689152"/>
                  </a:lnTo>
                  <a:lnTo>
                    <a:pt x="1185773" y="689152"/>
                  </a:lnTo>
                  <a:lnTo>
                    <a:pt x="1187272" y="687654"/>
                  </a:lnTo>
                  <a:lnTo>
                    <a:pt x="1187272" y="683971"/>
                  </a:lnTo>
                  <a:close/>
                </a:path>
                <a:path w="2340610" h="1030604">
                  <a:moveTo>
                    <a:pt x="1349756" y="391337"/>
                  </a:moveTo>
                  <a:lnTo>
                    <a:pt x="1348257" y="389839"/>
                  </a:lnTo>
                  <a:lnTo>
                    <a:pt x="501154" y="389839"/>
                  </a:lnTo>
                  <a:lnTo>
                    <a:pt x="499668" y="391337"/>
                  </a:lnTo>
                  <a:lnTo>
                    <a:pt x="499668" y="395020"/>
                  </a:lnTo>
                  <a:lnTo>
                    <a:pt x="501154" y="396519"/>
                  </a:lnTo>
                  <a:lnTo>
                    <a:pt x="1346415" y="396519"/>
                  </a:lnTo>
                  <a:lnTo>
                    <a:pt x="1348257" y="396519"/>
                  </a:lnTo>
                  <a:lnTo>
                    <a:pt x="1349756" y="395020"/>
                  </a:lnTo>
                  <a:lnTo>
                    <a:pt x="1349756" y="391337"/>
                  </a:lnTo>
                  <a:close/>
                </a:path>
                <a:path w="2340610" h="1030604">
                  <a:moveTo>
                    <a:pt x="1363268" y="341439"/>
                  </a:moveTo>
                  <a:lnTo>
                    <a:pt x="1361770" y="339953"/>
                  </a:lnTo>
                  <a:lnTo>
                    <a:pt x="1077188" y="339953"/>
                  </a:lnTo>
                  <a:lnTo>
                    <a:pt x="1075677" y="341439"/>
                  </a:lnTo>
                  <a:lnTo>
                    <a:pt x="1075677" y="345135"/>
                  </a:lnTo>
                  <a:lnTo>
                    <a:pt x="1077188" y="346621"/>
                  </a:lnTo>
                  <a:lnTo>
                    <a:pt x="1359928" y="346621"/>
                  </a:lnTo>
                  <a:lnTo>
                    <a:pt x="1361770" y="346621"/>
                  </a:lnTo>
                  <a:lnTo>
                    <a:pt x="1363268" y="345135"/>
                  </a:lnTo>
                  <a:lnTo>
                    <a:pt x="1363268" y="341439"/>
                  </a:lnTo>
                  <a:close/>
                </a:path>
                <a:path w="2340610" h="1030604">
                  <a:moveTo>
                    <a:pt x="1429092" y="537654"/>
                  </a:moveTo>
                  <a:lnTo>
                    <a:pt x="1427594" y="536168"/>
                  </a:lnTo>
                  <a:lnTo>
                    <a:pt x="580491" y="536168"/>
                  </a:lnTo>
                  <a:lnTo>
                    <a:pt x="579005" y="537654"/>
                  </a:lnTo>
                  <a:lnTo>
                    <a:pt x="579005" y="541350"/>
                  </a:lnTo>
                  <a:lnTo>
                    <a:pt x="580491" y="542836"/>
                  </a:lnTo>
                  <a:lnTo>
                    <a:pt x="1425752" y="542836"/>
                  </a:lnTo>
                  <a:lnTo>
                    <a:pt x="1427594" y="542836"/>
                  </a:lnTo>
                  <a:lnTo>
                    <a:pt x="1429092" y="541350"/>
                  </a:lnTo>
                  <a:lnTo>
                    <a:pt x="1429092" y="537654"/>
                  </a:lnTo>
                  <a:close/>
                </a:path>
                <a:path w="2340610" h="1030604">
                  <a:moveTo>
                    <a:pt x="1796021" y="635190"/>
                  </a:moveTo>
                  <a:lnTo>
                    <a:pt x="1794522" y="633704"/>
                  </a:lnTo>
                  <a:lnTo>
                    <a:pt x="947432" y="633704"/>
                  </a:lnTo>
                  <a:lnTo>
                    <a:pt x="945934" y="635190"/>
                  </a:lnTo>
                  <a:lnTo>
                    <a:pt x="945934" y="638886"/>
                  </a:lnTo>
                  <a:lnTo>
                    <a:pt x="947432" y="640372"/>
                  </a:lnTo>
                  <a:lnTo>
                    <a:pt x="1792681" y="640372"/>
                  </a:lnTo>
                  <a:lnTo>
                    <a:pt x="1794522" y="640372"/>
                  </a:lnTo>
                  <a:lnTo>
                    <a:pt x="1796021" y="638886"/>
                  </a:lnTo>
                  <a:lnTo>
                    <a:pt x="1796021" y="635190"/>
                  </a:lnTo>
                  <a:close/>
                </a:path>
                <a:path w="2340610" h="1030604">
                  <a:moveTo>
                    <a:pt x="1850783" y="976591"/>
                  </a:moveTo>
                  <a:lnTo>
                    <a:pt x="1849285" y="975106"/>
                  </a:lnTo>
                  <a:lnTo>
                    <a:pt x="1002195" y="975106"/>
                  </a:lnTo>
                  <a:lnTo>
                    <a:pt x="1000696" y="976591"/>
                  </a:lnTo>
                  <a:lnTo>
                    <a:pt x="1000696" y="980287"/>
                  </a:lnTo>
                  <a:lnTo>
                    <a:pt x="1002195" y="981773"/>
                  </a:lnTo>
                  <a:lnTo>
                    <a:pt x="1847443" y="981773"/>
                  </a:lnTo>
                  <a:lnTo>
                    <a:pt x="1849285" y="981773"/>
                  </a:lnTo>
                  <a:lnTo>
                    <a:pt x="1850783" y="980287"/>
                  </a:lnTo>
                  <a:lnTo>
                    <a:pt x="1850783" y="976591"/>
                  </a:lnTo>
                  <a:close/>
                </a:path>
                <a:path w="2340610" h="1030604">
                  <a:moveTo>
                    <a:pt x="1885149" y="440105"/>
                  </a:moveTo>
                  <a:lnTo>
                    <a:pt x="1883651" y="438619"/>
                  </a:lnTo>
                  <a:lnTo>
                    <a:pt x="167259" y="438619"/>
                  </a:lnTo>
                  <a:lnTo>
                    <a:pt x="165760" y="440105"/>
                  </a:lnTo>
                  <a:lnTo>
                    <a:pt x="165760" y="443801"/>
                  </a:lnTo>
                  <a:lnTo>
                    <a:pt x="167259" y="445287"/>
                  </a:lnTo>
                  <a:lnTo>
                    <a:pt x="1881809" y="445287"/>
                  </a:lnTo>
                  <a:lnTo>
                    <a:pt x="1883651" y="445287"/>
                  </a:lnTo>
                  <a:lnTo>
                    <a:pt x="1885149" y="443801"/>
                  </a:lnTo>
                  <a:lnTo>
                    <a:pt x="1885149" y="440105"/>
                  </a:lnTo>
                  <a:close/>
                </a:path>
                <a:path w="2340610" h="1030604">
                  <a:moveTo>
                    <a:pt x="1926424" y="1024966"/>
                  </a:moveTo>
                  <a:lnTo>
                    <a:pt x="1925320" y="1023874"/>
                  </a:lnTo>
                  <a:lnTo>
                    <a:pt x="1640738" y="1023874"/>
                  </a:lnTo>
                  <a:lnTo>
                    <a:pt x="1639227" y="1025372"/>
                  </a:lnTo>
                  <a:lnTo>
                    <a:pt x="1639227" y="1029055"/>
                  </a:lnTo>
                  <a:lnTo>
                    <a:pt x="1640738" y="1030554"/>
                  </a:lnTo>
                  <a:lnTo>
                    <a:pt x="1900618" y="1030554"/>
                  </a:lnTo>
                  <a:lnTo>
                    <a:pt x="1915706" y="1027404"/>
                  </a:lnTo>
                  <a:lnTo>
                    <a:pt x="1926424" y="1024966"/>
                  </a:lnTo>
                  <a:close/>
                </a:path>
                <a:path w="2340610" h="1030604">
                  <a:moveTo>
                    <a:pt x="2119846" y="975106"/>
                  </a:moveTo>
                  <a:lnTo>
                    <a:pt x="1927199" y="975106"/>
                  </a:lnTo>
                  <a:lnTo>
                    <a:pt x="1925701" y="976591"/>
                  </a:lnTo>
                  <a:lnTo>
                    <a:pt x="1925701" y="980287"/>
                  </a:lnTo>
                  <a:lnTo>
                    <a:pt x="1927199" y="981773"/>
                  </a:lnTo>
                  <a:lnTo>
                    <a:pt x="2096833" y="981773"/>
                  </a:lnTo>
                  <a:lnTo>
                    <a:pt x="2111857" y="977531"/>
                  </a:lnTo>
                  <a:lnTo>
                    <a:pt x="2119846" y="975106"/>
                  </a:lnTo>
                  <a:close/>
                </a:path>
                <a:path w="2340610" h="1030604">
                  <a:moveTo>
                    <a:pt x="2340013" y="585266"/>
                  </a:moveTo>
                  <a:lnTo>
                    <a:pt x="971257" y="585266"/>
                  </a:lnTo>
                  <a:lnTo>
                    <a:pt x="971257" y="586536"/>
                  </a:lnTo>
                  <a:lnTo>
                    <a:pt x="970724" y="586536"/>
                  </a:lnTo>
                  <a:lnTo>
                    <a:pt x="970724" y="590346"/>
                  </a:lnTo>
                  <a:lnTo>
                    <a:pt x="971575" y="590346"/>
                  </a:lnTo>
                  <a:lnTo>
                    <a:pt x="971575" y="591616"/>
                  </a:lnTo>
                  <a:lnTo>
                    <a:pt x="2340013" y="591616"/>
                  </a:lnTo>
                  <a:lnTo>
                    <a:pt x="2340013" y="590346"/>
                  </a:lnTo>
                  <a:lnTo>
                    <a:pt x="2340013" y="586536"/>
                  </a:lnTo>
                  <a:lnTo>
                    <a:pt x="2340013" y="585266"/>
                  </a:lnTo>
                  <a:close/>
                </a:path>
                <a:path w="2340610" h="1030604">
                  <a:moveTo>
                    <a:pt x="2340013" y="536486"/>
                  </a:moveTo>
                  <a:lnTo>
                    <a:pt x="2152751" y="536486"/>
                  </a:lnTo>
                  <a:lnTo>
                    <a:pt x="2152751" y="537756"/>
                  </a:lnTo>
                  <a:lnTo>
                    <a:pt x="2152218" y="537756"/>
                  </a:lnTo>
                  <a:lnTo>
                    <a:pt x="2152218" y="541566"/>
                  </a:lnTo>
                  <a:lnTo>
                    <a:pt x="2153069" y="541566"/>
                  </a:lnTo>
                  <a:lnTo>
                    <a:pt x="2153069" y="542836"/>
                  </a:lnTo>
                  <a:lnTo>
                    <a:pt x="2340013" y="542836"/>
                  </a:lnTo>
                  <a:lnTo>
                    <a:pt x="2340013" y="541566"/>
                  </a:lnTo>
                  <a:lnTo>
                    <a:pt x="2340013" y="537756"/>
                  </a:lnTo>
                  <a:lnTo>
                    <a:pt x="2340013" y="536486"/>
                  </a:lnTo>
                  <a:close/>
                </a:path>
                <a:path w="2340610" h="1030604">
                  <a:moveTo>
                    <a:pt x="2340025" y="682472"/>
                  </a:moveTo>
                  <a:lnTo>
                    <a:pt x="2324011" y="682472"/>
                  </a:lnTo>
                  <a:lnTo>
                    <a:pt x="2323681" y="682802"/>
                  </a:lnTo>
                  <a:lnTo>
                    <a:pt x="1238834" y="682802"/>
                  </a:lnTo>
                  <a:lnTo>
                    <a:pt x="1238834" y="684072"/>
                  </a:lnTo>
                  <a:lnTo>
                    <a:pt x="1238300" y="684072"/>
                  </a:lnTo>
                  <a:lnTo>
                    <a:pt x="1238300" y="687882"/>
                  </a:lnTo>
                  <a:lnTo>
                    <a:pt x="1239164" y="687882"/>
                  </a:lnTo>
                  <a:lnTo>
                    <a:pt x="1239164" y="689152"/>
                  </a:lnTo>
                  <a:lnTo>
                    <a:pt x="2324011" y="689152"/>
                  </a:lnTo>
                  <a:lnTo>
                    <a:pt x="2340025" y="689152"/>
                  </a:lnTo>
                  <a:lnTo>
                    <a:pt x="2340025" y="687882"/>
                  </a:lnTo>
                  <a:lnTo>
                    <a:pt x="2340025" y="684072"/>
                  </a:lnTo>
                  <a:lnTo>
                    <a:pt x="2340025" y="682802"/>
                  </a:lnTo>
                  <a:lnTo>
                    <a:pt x="2340025" y="682472"/>
                  </a:lnTo>
                  <a:close/>
                </a:path>
                <a:path w="2340610" h="1030604">
                  <a:moveTo>
                    <a:pt x="2340025" y="634022"/>
                  </a:moveTo>
                  <a:lnTo>
                    <a:pt x="2186305" y="634022"/>
                  </a:lnTo>
                  <a:lnTo>
                    <a:pt x="2186305" y="635292"/>
                  </a:lnTo>
                  <a:lnTo>
                    <a:pt x="2185771" y="635292"/>
                  </a:lnTo>
                  <a:lnTo>
                    <a:pt x="2185771" y="639102"/>
                  </a:lnTo>
                  <a:lnTo>
                    <a:pt x="2186622" y="639102"/>
                  </a:lnTo>
                  <a:lnTo>
                    <a:pt x="2186622" y="640372"/>
                  </a:lnTo>
                  <a:lnTo>
                    <a:pt x="2340025" y="640372"/>
                  </a:lnTo>
                  <a:lnTo>
                    <a:pt x="2340025" y="639102"/>
                  </a:lnTo>
                  <a:lnTo>
                    <a:pt x="2340025" y="635292"/>
                  </a:lnTo>
                  <a:lnTo>
                    <a:pt x="2340025" y="634022"/>
                  </a:lnTo>
                  <a:close/>
                </a:path>
                <a:path w="2340610" h="1030604">
                  <a:moveTo>
                    <a:pt x="2340025" y="487718"/>
                  </a:moveTo>
                  <a:lnTo>
                    <a:pt x="1306715" y="487718"/>
                  </a:lnTo>
                  <a:lnTo>
                    <a:pt x="1306715" y="488988"/>
                  </a:lnTo>
                  <a:lnTo>
                    <a:pt x="1306182" y="488988"/>
                  </a:lnTo>
                  <a:lnTo>
                    <a:pt x="1306182" y="492798"/>
                  </a:lnTo>
                  <a:lnTo>
                    <a:pt x="1307033" y="492798"/>
                  </a:lnTo>
                  <a:lnTo>
                    <a:pt x="1307033" y="494068"/>
                  </a:lnTo>
                  <a:lnTo>
                    <a:pt x="2340025" y="494068"/>
                  </a:lnTo>
                  <a:lnTo>
                    <a:pt x="2340025" y="492798"/>
                  </a:lnTo>
                  <a:lnTo>
                    <a:pt x="2340025" y="488988"/>
                  </a:lnTo>
                  <a:lnTo>
                    <a:pt x="2340025" y="487718"/>
                  </a:lnTo>
                  <a:close/>
                </a:path>
                <a:path w="2340610" h="1030604">
                  <a:moveTo>
                    <a:pt x="2340025" y="438937"/>
                  </a:moveTo>
                  <a:lnTo>
                    <a:pt x="2163076" y="438937"/>
                  </a:lnTo>
                  <a:lnTo>
                    <a:pt x="2163076" y="440207"/>
                  </a:lnTo>
                  <a:lnTo>
                    <a:pt x="2162543" y="440207"/>
                  </a:lnTo>
                  <a:lnTo>
                    <a:pt x="2162543" y="444017"/>
                  </a:lnTo>
                  <a:lnTo>
                    <a:pt x="2163394" y="444017"/>
                  </a:lnTo>
                  <a:lnTo>
                    <a:pt x="2163394" y="445287"/>
                  </a:lnTo>
                  <a:lnTo>
                    <a:pt x="2340025" y="445287"/>
                  </a:lnTo>
                  <a:lnTo>
                    <a:pt x="2340025" y="444017"/>
                  </a:lnTo>
                  <a:lnTo>
                    <a:pt x="2340025" y="440207"/>
                  </a:lnTo>
                  <a:lnTo>
                    <a:pt x="2340025" y="438937"/>
                  </a:lnTo>
                  <a:close/>
                </a:path>
              </a:pathLst>
            </a:custGeom>
            <a:solidFill>
              <a:srgbClr val="F2E8DF"/>
            </a:solidFill>
          </p:spPr>
          <p:txBody>
            <a:bodyPr wrap="square" lIns="0" tIns="0" rIns="0" bIns="0" rtlCol="0"/>
            <a:lstStyle/>
            <a:p>
              <a:endParaRPr/>
            </a:p>
          </p:txBody>
        </p:sp>
        <p:sp>
          <p:nvSpPr>
            <p:cNvPr id="17" name="object 17"/>
            <p:cNvSpPr/>
            <p:nvPr/>
          </p:nvSpPr>
          <p:spPr>
            <a:xfrm>
              <a:off x="1979980" y="4419498"/>
              <a:ext cx="2340610" cy="1075690"/>
            </a:xfrm>
            <a:custGeom>
              <a:avLst/>
              <a:gdLst/>
              <a:ahLst/>
              <a:cxnLst/>
              <a:rect l="l" t="t" r="r" b="b"/>
              <a:pathLst>
                <a:path w="2340610" h="1075689">
                  <a:moveTo>
                    <a:pt x="129959" y="192544"/>
                  </a:moveTo>
                  <a:lnTo>
                    <a:pt x="129425" y="192544"/>
                  </a:lnTo>
                  <a:lnTo>
                    <a:pt x="129425" y="191274"/>
                  </a:lnTo>
                  <a:lnTo>
                    <a:pt x="0" y="191274"/>
                  </a:lnTo>
                  <a:lnTo>
                    <a:pt x="0" y="192544"/>
                  </a:lnTo>
                  <a:lnTo>
                    <a:pt x="0" y="196354"/>
                  </a:lnTo>
                  <a:lnTo>
                    <a:pt x="0" y="197624"/>
                  </a:lnTo>
                  <a:lnTo>
                    <a:pt x="129108" y="197624"/>
                  </a:lnTo>
                  <a:lnTo>
                    <a:pt x="129108" y="196354"/>
                  </a:lnTo>
                  <a:lnTo>
                    <a:pt x="129959" y="196354"/>
                  </a:lnTo>
                  <a:lnTo>
                    <a:pt x="129959" y="192544"/>
                  </a:lnTo>
                  <a:close/>
                </a:path>
                <a:path w="2340610" h="1075689">
                  <a:moveTo>
                    <a:pt x="391883" y="0"/>
                  </a:moveTo>
                  <a:lnTo>
                    <a:pt x="12" y="0"/>
                  </a:lnTo>
                  <a:lnTo>
                    <a:pt x="12" y="1270"/>
                  </a:lnTo>
                  <a:lnTo>
                    <a:pt x="12" y="2540"/>
                  </a:lnTo>
                  <a:lnTo>
                    <a:pt x="391020" y="2540"/>
                  </a:lnTo>
                  <a:lnTo>
                    <a:pt x="391020" y="1270"/>
                  </a:lnTo>
                  <a:lnTo>
                    <a:pt x="391883" y="1270"/>
                  </a:lnTo>
                  <a:lnTo>
                    <a:pt x="391883" y="0"/>
                  </a:lnTo>
                  <a:close/>
                </a:path>
                <a:path w="2340610" h="1075689">
                  <a:moveTo>
                    <a:pt x="413905" y="779487"/>
                  </a:moveTo>
                  <a:lnTo>
                    <a:pt x="412407" y="778002"/>
                  </a:lnTo>
                  <a:lnTo>
                    <a:pt x="119519" y="778002"/>
                  </a:lnTo>
                  <a:lnTo>
                    <a:pt x="129400" y="784669"/>
                  </a:lnTo>
                  <a:lnTo>
                    <a:pt x="412407" y="784669"/>
                  </a:lnTo>
                  <a:lnTo>
                    <a:pt x="413905" y="783183"/>
                  </a:lnTo>
                  <a:lnTo>
                    <a:pt x="413905" y="779487"/>
                  </a:lnTo>
                  <a:close/>
                </a:path>
                <a:path w="2340610" h="1075689">
                  <a:moveTo>
                    <a:pt x="467258" y="192443"/>
                  </a:moveTo>
                  <a:lnTo>
                    <a:pt x="465759" y="190957"/>
                  </a:lnTo>
                  <a:lnTo>
                    <a:pt x="186524" y="190957"/>
                  </a:lnTo>
                  <a:lnTo>
                    <a:pt x="185039" y="192443"/>
                  </a:lnTo>
                  <a:lnTo>
                    <a:pt x="185039" y="196138"/>
                  </a:lnTo>
                  <a:lnTo>
                    <a:pt x="186524" y="197624"/>
                  </a:lnTo>
                  <a:lnTo>
                    <a:pt x="463918" y="197624"/>
                  </a:lnTo>
                  <a:lnTo>
                    <a:pt x="465759" y="197624"/>
                  </a:lnTo>
                  <a:lnTo>
                    <a:pt x="467258" y="196138"/>
                  </a:lnTo>
                  <a:lnTo>
                    <a:pt x="467258" y="192443"/>
                  </a:lnTo>
                  <a:close/>
                </a:path>
                <a:path w="2340610" h="1075689">
                  <a:moveTo>
                    <a:pt x="743724" y="0"/>
                  </a:moveTo>
                  <a:lnTo>
                    <a:pt x="461505" y="0"/>
                  </a:lnTo>
                  <a:lnTo>
                    <a:pt x="461505" y="1270"/>
                  </a:lnTo>
                  <a:lnTo>
                    <a:pt x="462356" y="1270"/>
                  </a:lnTo>
                  <a:lnTo>
                    <a:pt x="462356" y="2540"/>
                  </a:lnTo>
                  <a:lnTo>
                    <a:pt x="742861" y="2540"/>
                  </a:lnTo>
                  <a:lnTo>
                    <a:pt x="742861" y="1270"/>
                  </a:lnTo>
                  <a:lnTo>
                    <a:pt x="743724" y="1270"/>
                  </a:lnTo>
                  <a:lnTo>
                    <a:pt x="743724" y="0"/>
                  </a:lnTo>
                  <a:close/>
                </a:path>
                <a:path w="2340610" h="1075689">
                  <a:moveTo>
                    <a:pt x="793940" y="826490"/>
                  </a:moveTo>
                  <a:lnTo>
                    <a:pt x="792441" y="825004"/>
                  </a:lnTo>
                  <a:lnTo>
                    <a:pt x="191376" y="825004"/>
                  </a:lnTo>
                  <a:lnTo>
                    <a:pt x="202349" y="831672"/>
                  </a:lnTo>
                  <a:lnTo>
                    <a:pt x="792441" y="831672"/>
                  </a:lnTo>
                  <a:lnTo>
                    <a:pt x="793940" y="830186"/>
                  </a:lnTo>
                  <a:lnTo>
                    <a:pt x="793940" y="826490"/>
                  </a:lnTo>
                  <a:close/>
                </a:path>
                <a:path w="2340610" h="1075689">
                  <a:moveTo>
                    <a:pt x="810564" y="192443"/>
                  </a:moveTo>
                  <a:lnTo>
                    <a:pt x="809066" y="190957"/>
                  </a:lnTo>
                  <a:lnTo>
                    <a:pt x="529844" y="190957"/>
                  </a:lnTo>
                  <a:lnTo>
                    <a:pt x="528345" y="192443"/>
                  </a:lnTo>
                  <a:lnTo>
                    <a:pt x="528345" y="196138"/>
                  </a:lnTo>
                  <a:lnTo>
                    <a:pt x="529844" y="197624"/>
                  </a:lnTo>
                  <a:lnTo>
                    <a:pt x="807224" y="197624"/>
                  </a:lnTo>
                  <a:lnTo>
                    <a:pt x="809066" y="197624"/>
                  </a:lnTo>
                  <a:lnTo>
                    <a:pt x="810564" y="196138"/>
                  </a:lnTo>
                  <a:lnTo>
                    <a:pt x="810564" y="192443"/>
                  </a:lnTo>
                  <a:close/>
                </a:path>
                <a:path w="2340610" h="1075689">
                  <a:moveTo>
                    <a:pt x="922769" y="290093"/>
                  </a:moveTo>
                  <a:lnTo>
                    <a:pt x="922235" y="290093"/>
                  </a:lnTo>
                  <a:lnTo>
                    <a:pt x="922235" y="288823"/>
                  </a:lnTo>
                  <a:lnTo>
                    <a:pt x="0" y="288823"/>
                  </a:lnTo>
                  <a:lnTo>
                    <a:pt x="0" y="290093"/>
                  </a:lnTo>
                  <a:lnTo>
                    <a:pt x="0" y="293903"/>
                  </a:lnTo>
                  <a:lnTo>
                    <a:pt x="0" y="295173"/>
                  </a:lnTo>
                  <a:lnTo>
                    <a:pt x="921918" y="295173"/>
                  </a:lnTo>
                  <a:lnTo>
                    <a:pt x="921918" y="293903"/>
                  </a:lnTo>
                  <a:lnTo>
                    <a:pt x="922769" y="293903"/>
                  </a:lnTo>
                  <a:lnTo>
                    <a:pt x="922769" y="290093"/>
                  </a:lnTo>
                  <a:close/>
                </a:path>
                <a:path w="2340610" h="1075689">
                  <a:moveTo>
                    <a:pt x="1099553" y="243128"/>
                  </a:moveTo>
                  <a:lnTo>
                    <a:pt x="1099019" y="243128"/>
                  </a:lnTo>
                  <a:lnTo>
                    <a:pt x="1099019" y="241858"/>
                  </a:lnTo>
                  <a:lnTo>
                    <a:pt x="12" y="241858"/>
                  </a:lnTo>
                  <a:lnTo>
                    <a:pt x="12" y="243128"/>
                  </a:lnTo>
                  <a:lnTo>
                    <a:pt x="12" y="246938"/>
                  </a:lnTo>
                  <a:lnTo>
                    <a:pt x="12" y="248208"/>
                  </a:lnTo>
                  <a:lnTo>
                    <a:pt x="1098702" y="248208"/>
                  </a:lnTo>
                  <a:lnTo>
                    <a:pt x="1098702" y="246938"/>
                  </a:lnTo>
                  <a:lnTo>
                    <a:pt x="1099553" y="246938"/>
                  </a:lnTo>
                  <a:lnTo>
                    <a:pt x="1099553" y="243128"/>
                  </a:lnTo>
                  <a:close/>
                </a:path>
                <a:path w="2340610" h="1075689">
                  <a:moveTo>
                    <a:pt x="1099553" y="143789"/>
                  </a:moveTo>
                  <a:lnTo>
                    <a:pt x="1099019" y="143789"/>
                  </a:lnTo>
                  <a:lnTo>
                    <a:pt x="1099019" y="142519"/>
                  </a:lnTo>
                  <a:lnTo>
                    <a:pt x="12" y="142519"/>
                  </a:lnTo>
                  <a:lnTo>
                    <a:pt x="12" y="143789"/>
                  </a:lnTo>
                  <a:lnTo>
                    <a:pt x="12" y="147599"/>
                  </a:lnTo>
                  <a:lnTo>
                    <a:pt x="12" y="148869"/>
                  </a:lnTo>
                  <a:lnTo>
                    <a:pt x="1098689" y="148869"/>
                  </a:lnTo>
                  <a:lnTo>
                    <a:pt x="1098689" y="147599"/>
                  </a:lnTo>
                  <a:lnTo>
                    <a:pt x="1099553" y="147599"/>
                  </a:lnTo>
                  <a:lnTo>
                    <a:pt x="1099553" y="143789"/>
                  </a:lnTo>
                  <a:close/>
                </a:path>
                <a:path w="2340610" h="1075689">
                  <a:moveTo>
                    <a:pt x="1106487" y="0"/>
                  </a:moveTo>
                  <a:lnTo>
                    <a:pt x="824268" y="0"/>
                  </a:lnTo>
                  <a:lnTo>
                    <a:pt x="824268" y="1270"/>
                  </a:lnTo>
                  <a:lnTo>
                    <a:pt x="825119" y="1270"/>
                  </a:lnTo>
                  <a:lnTo>
                    <a:pt x="825119" y="2540"/>
                  </a:lnTo>
                  <a:lnTo>
                    <a:pt x="1105623" y="2540"/>
                  </a:lnTo>
                  <a:lnTo>
                    <a:pt x="1105623" y="1270"/>
                  </a:lnTo>
                  <a:lnTo>
                    <a:pt x="1106487" y="1270"/>
                  </a:lnTo>
                  <a:lnTo>
                    <a:pt x="1106487" y="0"/>
                  </a:lnTo>
                  <a:close/>
                </a:path>
                <a:path w="2340610" h="1075689">
                  <a:moveTo>
                    <a:pt x="1142415" y="875258"/>
                  </a:moveTo>
                  <a:lnTo>
                    <a:pt x="1140917" y="873760"/>
                  </a:lnTo>
                  <a:lnTo>
                    <a:pt x="293814" y="873760"/>
                  </a:lnTo>
                  <a:lnTo>
                    <a:pt x="292328" y="875258"/>
                  </a:lnTo>
                  <a:lnTo>
                    <a:pt x="292328" y="878941"/>
                  </a:lnTo>
                  <a:lnTo>
                    <a:pt x="293814" y="880440"/>
                  </a:lnTo>
                  <a:lnTo>
                    <a:pt x="1139075" y="880440"/>
                  </a:lnTo>
                  <a:lnTo>
                    <a:pt x="1140917" y="880440"/>
                  </a:lnTo>
                  <a:lnTo>
                    <a:pt x="1142415" y="878941"/>
                  </a:lnTo>
                  <a:lnTo>
                    <a:pt x="1142415" y="875258"/>
                  </a:lnTo>
                  <a:close/>
                </a:path>
                <a:path w="2340610" h="1075689">
                  <a:moveTo>
                    <a:pt x="1177683" y="972794"/>
                  </a:moveTo>
                  <a:lnTo>
                    <a:pt x="1176185" y="971296"/>
                  </a:lnTo>
                  <a:lnTo>
                    <a:pt x="471716" y="971296"/>
                  </a:lnTo>
                  <a:lnTo>
                    <a:pt x="487133" y="977976"/>
                  </a:lnTo>
                  <a:lnTo>
                    <a:pt x="1176185" y="977976"/>
                  </a:lnTo>
                  <a:lnTo>
                    <a:pt x="1177683" y="976477"/>
                  </a:lnTo>
                  <a:lnTo>
                    <a:pt x="1177683" y="972794"/>
                  </a:lnTo>
                  <a:close/>
                </a:path>
                <a:path w="2340610" h="1075689">
                  <a:moveTo>
                    <a:pt x="1191514" y="192443"/>
                  </a:moveTo>
                  <a:lnTo>
                    <a:pt x="1190015" y="190957"/>
                  </a:lnTo>
                  <a:lnTo>
                    <a:pt x="910793" y="190957"/>
                  </a:lnTo>
                  <a:lnTo>
                    <a:pt x="909294" y="192443"/>
                  </a:lnTo>
                  <a:lnTo>
                    <a:pt x="909294" y="196138"/>
                  </a:lnTo>
                  <a:lnTo>
                    <a:pt x="910793" y="197624"/>
                  </a:lnTo>
                  <a:lnTo>
                    <a:pt x="1188173" y="197624"/>
                  </a:lnTo>
                  <a:lnTo>
                    <a:pt x="1190015" y="197624"/>
                  </a:lnTo>
                  <a:lnTo>
                    <a:pt x="1191514" y="196138"/>
                  </a:lnTo>
                  <a:lnTo>
                    <a:pt x="1191514" y="192443"/>
                  </a:lnTo>
                  <a:close/>
                </a:path>
                <a:path w="2340610" h="1075689">
                  <a:moveTo>
                    <a:pt x="1244981" y="289991"/>
                  </a:moveTo>
                  <a:lnTo>
                    <a:pt x="1243482" y="288505"/>
                  </a:lnTo>
                  <a:lnTo>
                    <a:pt x="964247" y="288505"/>
                  </a:lnTo>
                  <a:lnTo>
                    <a:pt x="962761" y="289991"/>
                  </a:lnTo>
                  <a:lnTo>
                    <a:pt x="962761" y="293687"/>
                  </a:lnTo>
                  <a:lnTo>
                    <a:pt x="964247" y="295173"/>
                  </a:lnTo>
                  <a:lnTo>
                    <a:pt x="1241640" y="295173"/>
                  </a:lnTo>
                  <a:lnTo>
                    <a:pt x="1243482" y="295173"/>
                  </a:lnTo>
                  <a:lnTo>
                    <a:pt x="1244981" y="293687"/>
                  </a:lnTo>
                  <a:lnTo>
                    <a:pt x="1244981" y="289991"/>
                  </a:lnTo>
                  <a:close/>
                </a:path>
                <a:path w="2340610" h="1075689">
                  <a:moveTo>
                    <a:pt x="1334998" y="924013"/>
                  </a:moveTo>
                  <a:lnTo>
                    <a:pt x="1333500" y="922528"/>
                  </a:lnTo>
                  <a:lnTo>
                    <a:pt x="486397" y="922528"/>
                  </a:lnTo>
                  <a:lnTo>
                    <a:pt x="484911" y="924013"/>
                  </a:lnTo>
                  <a:lnTo>
                    <a:pt x="484911" y="927709"/>
                  </a:lnTo>
                  <a:lnTo>
                    <a:pt x="486397" y="929195"/>
                  </a:lnTo>
                  <a:lnTo>
                    <a:pt x="1331658" y="929195"/>
                  </a:lnTo>
                  <a:lnTo>
                    <a:pt x="1333500" y="929195"/>
                  </a:lnTo>
                  <a:lnTo>
                    <a:pt x="1334998" y="927709"/>
                  </a:lnTo>
                  <a:lnTo>
                    <a:pt x="1334998" y="924013"/>
                  </a:lnTo>
                  <a:close/>
                </a:path>
                <a:path w="2340610" h="1075689">
                  <a:moveTo>
                    <a:pt x="1349756" y="779487"/>
                  </a:moveTo>
                  <a:lnTo>
                    <a:pt x="1348257" y="778002"/>
                  </a:lnTo>
                  <a:lnTo>
                    <a:pt x="472846" y="778002"/>
                  </a:lnTo>
                  <a:lnTo>
                    <a:pt x="471347" y="779487"/>
                  </a:lnTo>
                  <a:lnTo>
                    <a:pt x="471347" y="783183"/>
                  </a:lnTo>
                  <a:lnTo>
                    <a:pt x="472846" y="784669"/>
                  </a:lnTo>
                  <a:lnTo>
                    <a:pt x="1346415" y="784669"/>
                  </a:lnTo>
                  <a:lnTo>
                    <a:pt x="1348257" y="784669"/>
                  </a:lnTo>
                  <a:lnTo>
                    <a:pt x="1349756" y="783183"/>
                  </a:lnTo>
                  <a:lnTo>
                    <a:pt x="1349756" y="779487"/>
                  </a:lnTo>
                  <a:close/>
                </a:path>
                <a:path w="2340610" h="1075689">
                  <a:moveTo>
                    <a:pt x="1452714" y="875258"/>
                  </a:moveTo>
                  <a:lnTo>
                    <a:pt x="1451216" y="873760"/>
                  </a:lnTo>
                  <a:lnTo>
                    <a:pt x="1207846" y="873760"/>
                  </a:lnTo>
                  <a:lnTo>
                    <a:pt x="1206360" y="875258"/>
                  </a:lnTo>
                  <a:lnTo>
                    <a:pt x="1206360" y="878941"/>
                  </a:lnTo>
                  <a:lnTo>
                    <a:pt x="1207846" y="880440"/>
                  </a:lnTo>
                  <a:lnTo>
                    <a:pt x="1449374" y="880440"/>
                  </a:lnTo>
                  <a:lnTo>
                    <a:pt x="1451216" y="880440"/>
                  </a:lnTo>
                  <a:lnTo>
                    <a:pt x="1452714" y="878941"/>
                  </a:lnTo>
                  <a:lnTo>
                    <a:pt x="1452714" y="875258"/>
                  </a:lnTo>
                  <a:close/>
                </a:path>
                <a:path w="2340610" h="1075689">
                  <a:moveTo>
                    <a:pt x="1586306" y="1070343"/>
                  </a:moveTo>
                  <a:lnTo>
                    <a:pt x="1584807" y="1068844"/>
                  </a:lnTo>
                  <a:lnTo>
                    <a:pt x="747039" y="1068844"/>
                  </a:lnTo>
                  <a:lnTo>
                    <a:pt x="771105" y="1075524"/>
                  </a:lnTo>
                  <a:lnTo>
                    <a:pt x="1584807" y="1075524"/>
                  </a:lnTo>
                  <a:lnTo>
                    <a:pt x="1586306" y="1074026"/>
                  </a:lnTo>
                  <a:lnTo>
                    <a:pt x="1586306" y="1070343"/>
                  </a:lnTo>
                  <a:close/>
                </a:path>
                <a:path w="2340610" h="1075689">
                  <a:moveTo>
                    <a:pt x="1725168" y="826490"/>
                  </a:moveTo>
                  <a:lnTo>
                    <a:pt x="1723669" y="825004"/>
                  </a:lnTo>
                  <a:lnTo>
                    <a:pt x="848652" y="825004"/>
                  </a:lnTo>
                  <a:lnTo>
                    <a:pt x="847153" y="826490"/>
                  </a:lnTo>
                  <a:lnTo>
                    <a:pt x="847153" y="830186"/>
                  </a:lnTo>
                  <a:lnTo>
                    <a:pt x="848652" y="831672"/>
                  </a:lnTo>
                  <a:lnTo>
                    <a:pt x="1721827" y="831672"/>
                  </a:lnTo>
                  <a:lnTo>
                    <a:pt x="1723669" y="831672"/>
                  </a:lnTo>
                  <a:lnTo>
                    <a:pt x="1725168" y="830186"/>
                  </a:lnTo>
                  <a:lnTo>
                    <a:pt x="1725168" y="826490"/>
                  </a:lnTo>
                  <a:close/>
                </a:path>
                <a:path w="2340610" h="1075689">
                  <a:moveTo>
                    <a:pt x="1850783" y="1021562"/>
                  </a:moveTo>
                  <a:lnTo>
                    <a:pt x="1849285" y="1020076"/>
                  </a:lnTo>
                  <a:lnTo>
                    <a:pt x="1002195" y="1020076"/>
                  </a:lnTo>
                  <a:lnTo>
                    <a:pt x="1000696" y="1021562"/>
                  </a:lnTo>
                  <a:lnTo>
                    <a:pt x="1000696" y="1025258"/>
                  </a:lnTo>
                  <a:lnTo>
                    <a:pt x="1002195" y="1026744"/>
                  </a:lnTo>
                  <a:lnTo>
                    <a:pt x="1847443" y="1026744"/>
                  </a:lnTo>
                  <a:lnTo>
                    <a:pt x="1849285" y="1026744"/>
                  </a:lnTo>
                  <a:lnTo>
                    <a:pt x="1850783" y="1025258"/>
                  </a:lnTo>
                  <a:lnTo>
                    <a:pt x="1850783" y="1021562"/>
                  </a:lnTo>
                  <a:close/>
                </a:path>
                <a:path w="2340610" h="1075689">
                  <a:moveTo>
                    <a:pt x="2248014" y="972794"/>
                  </a:moveTo>
                  <a:lnTo>
                    <a:pt x="2246515" y="971296"/>
                  </a:lnTo>
                  <a:lnTo>
                    <a:pt x="1239786" y="971296"/>
                  </a:lnTo>
                  <a:lnTo>
                    <a:pt x="1238313" y="972794"/>
                  </a:lnTo>
                  <a:lnTo>
                    <a:pt x="1238313" y="976477"/>
                  </a:lnTo>
                  <a:lnTo>
                    <a:pt x="1239786" y="977976"/>
                  </a:lnTo>
                  <a:lnTo>
                    <a:pt x="2244674" y="977976"/>
                  </a:lnTo>
                  <a:lnTo>
                    <a:pt x="2246515" y="977976"/>
                  </a:lnTo>
                  <a:lnTo>
                    <a:pt x="2248014" y="976477"/>
                  </a:lnTo>
                  <a:lnTo>
                    <a:pt x="2248014" y="972794"/>
                  </a:lnTo>
                  <a:close/>
                </a:path>
                <a:path w="2340610" h="1075689">
                  <a:moveTo>
                    <a:pt x="2340013" y="874090"/>
                  </a:moveTo>
                  <a:lnTo>
                    <a:pt x="1504518" y="874090"/>
                  </a:lnTo>
                  <a:lnTo>
                    <a:pt x="1504518" y="875360"/>
                  </a:lnTo>
                  <a:lnTo>
                    <a:pt x="1503997" y="875360"/>
                  </a:lnTo>
                  <a:lnTo>
                    <a:pt x="1503997" y="879170"/>
                  </a:lnTo>
                  <a:lnTo>
                    <a:pt x="1504848" y="879170"/>
                  </a:lnTo>
                  <a:lnTo>
                    <a:pt x="1504848" y="880440"/>
                  </a:lnTo>
                  <a:lnTo>
                    <a:pt x="2340013" y="880440"/>
                  </a:lnTo>
                  <a:lnTo>
                    <a:pt x="2340013" y="879170"/>
                  </a:lnTo>
                  <a:lnTo>
                    <a:pt x="2340013" y="875360"/>
                  </a:lnTo>
                  <a:lnTo>
                    <a:pt x="2340013" y="874090"/>
                  </a:lnTo>
                  <a:close/>
                </a:path>
                <a:path w="2340610" h="1075689">
                  <a:moveTo>
                    <a:pt x="2340025" y="922845"/>
                  </a:moveTo>
                  <a:lnTo>
                    <a:pt x="1398460" y="922845"/>
                  </a:lnTo>
                  <a:lnTo>
                    <a:pt x="1398460" y="924115"/>
                  </a:lnTo>
                  <a:lnTo>
                    <a:pt x="1397927" y="924115"/>
                  </a:lnTo>
                  <a:lnTo>
                    <a:pt x="1397927" y="927925"/>
                  </a:lnTo>
                  <a:lnTo>
                    <a:pt x="1398778" y="927925"/>
                  </a:lnTo>
                  <a:lnTo>
                    <a:pt x="1398778" y="929195"/>
                  </a:lnTo>
                  <a:lnTo>
                    <a:pt x="2340025" y="929195"/>
                  </a:lnTo>
                  <a:lnTo>
                    <a:pt x="2340025" y="927925"/>
                  </a:lnTo>
                  <a:lnTo>
                    <a:pt x="2340025" y="924115"/>
                  </a:lnTo>
                  <a:lnTo>
                    <a:pt x="2340025" y="922845"/>
                  </a:lnTo>
                  <a:close/>
                </a:path>
                <a:path w="2340610" h="1075689">
                  <a:moveTo>
                    <a:pt x="2340025" y="825322"/>
                  </a:moveTo>
                  <a:lnTo>
                    <a:pt x="1789874" y="825322"/>
                  </a:lnTo>
                  <a:lnTo>
                    <a:pt x="1789874" y="826592"/>
                  </a:lnTo>
                  <a:lnTo>
                    <a:pt x="1789341" y="826592"/>
                  </a:lnTo>
                  <a:lnTo>
                    <a:pt x="1789341" y="830402"/>
                  </a:lnTo>
                  <a:lnTo>
                    <a:pt x="1790192" y="830402"/>
                  </a:lnTo>
                  <a:lnTo>
                    <a:pt x="1790192" y="831672"/>
                  </a:lnTo>
                  <a:lnTo>
                    <a:pt x="2340025" y="831672"/>
                  </a:lnTo>
                  <a:lnTo>
                    <a:pt x="2340025" y="830402"/>
                  </a:lnTo>
                  <a:lnTo>
                    <a:pt x="2340025" y="826592"/>
                  </a:lnTo>
                  <a:lnTo>
                    <a:pt x="2340025" y="825322"/>
                  </a:lnTo>
                  <a:close/>
                </a:path>
                <a:path w="2340610" h="1075689">
                  <a:moveTo>
                    <a:pt x="2340025" y="776541"/>
                  </a:moveTo>
                  <a:lnTo>
                    <a:pt x="2271318" y="776541"/>
                  </a:lnTo>
                  <a:lnTo>
                    <a:pt x="2271001" y="776224"/>
                  </a:lnTo>
                  <a:lnTo>
                    <a:pt x="1423911" y="776224"/>
                  </a:lnTo>
                  <a:lnTo>
                    <a:pt x="1422412" y="777709"/>
                  </a:lnTo>
                  <a:lnTo>
                    <a:pt x="1422412" y="781405"/>
                  </a:lnTo>
                  <a:lnTo>
                    <a:pt x="1423911" y="782891"/>
                  </a:lnTo>
                  <a:lnTo>
                    <a:pt x="2215311" y="782891"/>
                  </a:lnTo>
                  <a:lnTo>
                    <a:pt x="2269159" y="782891"/>
                  </a:lnTo>
                  <a:lnTo>
                    <a:pt x="2271001" y="782891"/>
                  </a:lnTo>
                  <a:lnTo>
                    <a:pt x="2340025" y="782891"/>
                  </a:lnTo>
                  <a:lnTo>
                    <a:pt x="2340025" y="781621"/>
                  </a:lnTo>
                  <a:lnTo>
                    <a:pt x="2340025" y="777811"/>
                  </a:lnTo>
                  <a:lnTo>
                    <a:pt x="2340025" y="776541"/>
                  </a:lnTo>
                  <a:close/>
                </a:path>
              </a:pathLst>
            </a:custGeom>
            <a:solidFill>
              <a:srgbClr val="F2E8DF"/>
            </a:solidFill>
          </p:spPr>
          <p:txBody>
            <a:bodyPr wrap="square" lIns="0" tIns="0" rIns="0" bIns="0" rtlCol="0"/>
            <a:lstStyle/>
            <a:p>
              <a:endParaRPr/>
            </a:p>
          </p:txBody>
        </p:sp>
        <p:sp>
          <p:nvSpPr>
            <p:cNvPr id="18" name="object 18"/>
            <p:cNvSpPr/>
            <p:nvPr/>
          </p:nvSpPr>
          <p:spPr>
            <a:xfrm>
              <a:off x="1979993" y="5078461"/>
              <a:ext cx="2340610" cy="509905"/>
            </a:xfrm>
            <a:custGeom>
              <a:avLst/>
              <a:gdLst/>
              <a:ahLst/>
              <a:cxnLst/>
              <a:rect l="l" t="t" r="r" b="b"/>
              <a:pathLst>
                <a:path w="2340610" h="509904">
                  <a:moveTo>
                    <a:pt x="0" y="0"/>
                  </a:moveTo>
                  <a:lnTo>
                    <a:pt x="0" y="60121"/>
                  </a:lnTo>
                  <a:lnTo>
                    <a:pt x="27928" y="81979"/>
                  </a:lnTo>
                  <a:lnTo>
                    <a:pt x="66780" y="110796"/>
                  </a:lnTo>
                  <a:lnTo>
                    <a:pt x="106644" y="138822"/>
                  </a:lnTo>
                  <a:lnTo>
                    <a:pt x="147482" y="166033"/>
                  </a:lnTo>
                  <a:lnTo>
                    <a:pt x="189259" y="192407"/>
                  </a:lnTo>
                  <a:lnTo>
                    <a:pt x="231938" y="217922"/>
                  </a:lnTo>
                  <a:lnTo>
                    <a:pt x="275481" y="242555"/>
                  </a:lnTo>
                  <a:lnTo>
                    <a:pt x="319853" y="266284"/>
                  </a:lnTo>
                  <a:lnTo>
                    <a:pt x="365016" y="289086"/>
                  </a:lnTo>
                  <a:lnTo>
                    <a:pt x="410934" y="310938"/>
                  </a:lnTo>
                  <a:lnTo>
                    <a:pt x="457570" y="331818"/>
                  </a:lnTo>
                  <a:lnTo>
                    <a:pt x="504888" y="351704"/>
                  </a:lnTo>
                  <a:lnTo>
                    <a:pt x="552851" y="370572"/>
                  </a:lnTo>
                  <a:lnTo>
                    <a:pt x="601151" y="388290"/>
                  </a:lnTo>
                  <a:lnTo>
                    <a:pt x="649723" y="404828"/>
                  </a:lnTo>
                  <a:lnTo>
                    <a:pt x="698531" y="420179"/>
                  </a:lnTo>
                  <a:lnTo>
                    <a:pt x="747535" y="434339"/>
                  </a:lnTo>
                  <a:lnTo>
                    <a:pt x="796698" y="447299"/>
                  </a:lnTo>
                  <a:lnTo>
                    <a:pt x="845981" y="459055"/>
                  </a:lnTo>
                  <a:lnTo>
                    <a:pt x="895347" y="469599"/>
                  </a:lnTo>
                  <a:lnTo>
                    <a:pt x="944757" y="478926"/>
                  </a:lnTo>
                  <a:lnTo>
                    <a:pt x="994174" y="487030"/>
                  </a:lnTo>
                  <a:lnTo>
                    <a:pt x="1043559" y="493904"/>
                  </a:lnTo>
                  <a:lnTo>
                    <a:pt x="1092874" y="499542"/>
                  </a:lnTo>
                  <a:lnTo>
                    <a:pt x="1142082" y="503938"/>
                  </a:lnTo>
                  <a:lnTo>
                    <a:pt x="1191143" y="507086"/>
                  </a:lnTo>
                  <a:lnTo>
                    <a:pt x="1240021" y="508979"/>
                  </a:lnTo>
                  <a:lnTo>
                    <a:pt x="1288676" y="509612"/>
                  </a:lnTo>
                  <a:lnTo>
                    <a:pt x="1312818" y="509456"/>
                  </a:lnTo>
                  <a:lnTo>
                    <a:pt x="1360889" y="508203"/>
                  </a:lnTo>
                  <a:lnTo>
                    <a:pt x="1440669" y="503700"/>
                  </a:lnTo>
                  <a:lnTo>
                    <a:pt x="1496167" y="499446"/>
                  </a:lnTo>
                  <a:lnTo>
                    <a:pt x="1551269" y="494346"/>
                  </a:lnTo>
                  <a:lnTo>
                    <a:pt x="1605947" y="488405"/>
                  </a:lnTo>
                  <a:lnTo>
                    <a:pt x="1660173" y="481632"/>
                  </a:lnTo>
                  <a:lnTo>
                    <a:pt x="1713919" y="474035"/>
                  </a:lnTo>
                  <a:lnTo>
                    <a:pt x="1767156" y="465620"/>
                  </a:lnTo>
                  <a:lnTo>
                    <a:pt x="1782568" y="462923"/>
                  </a:lnTo>
                  <a:lnTo>
                    <a:pt x="1282240" y="462923"/>
                  </a:lnTo>
                  <a:lnTo>
                    <a:pt x="1231739" y="462045"/>
                  </a:lnTo>
                  <a:lnTo>
                    <a:pt x="1180996" y="459778"/>
                  </a:lnTo>
                  <a:lnTo>
                    <a:pt x="1130056" y="456132"/>
                  </a:lnTo>
                  <a:lnTo>
                    <a:pt x="1078963" y="451111"/>
                  </a:lnTo>
                  <a:lnTo>
                    <a:pt x="1027763" y="444725"/>
                  </a:lnTo>
                  <a:lnTo>
                    <a:pt x="976499" y="436979"/>
                  </a:lnTo>
                  <a:lnTo>
                    <a:pt x="925216" y="427881"/>
                  </a:lnTo>
                  <a:lnTo>
                    <a:pt x="873959" y="417438"/>
                  </a:lnTo>
                  <a:lnTo>
                    <a:pt x="822772" y="405657"/>
                  </a:lnTo>
                  <a:lnTo>
                    <a:pt x="771700" y="392546"/>
                  </a:lnTo>
                  <a:lnTo>
                    <a:pt x="720787" y="378111"/>
                  </a:lnTo>
                  <a:lnTo>
                    <a:pt x="670078" y="362359"/>
                  </a:lnTo>
                  <a:lnTo>
                    <a:pt x="619617" y="345298"/>
                  </a:lnTo>
                  <a:lnTo>
                    <a:pt x="569450" y="326935"/>
                  </a:lnTo>
                  <a:lnTo>
                    <a:pt x="519451" y="307225"/>
                  </a:lnTo>
                  <a:lnTo>
                    <a:pt x="470178" y="286390"/>
                  </a:lnTo>
                  <a:lnTo>
                    <a:pt x="421675" y="264457"/>
                  </a:lnTo>
                  <a:lnTo>
                    <a:pt x="373986" y="241453"/>
                  </a:lnTo>
                  <a:lnTo>
                    <a:pt x="327153" y="217404"/>
                  </a:lnTo>
                  <a:lnTo>
                    <a:pt x="281220" y="192338"/>
                  </a:lnTo>
                  <a:lnTo>
                    <a:pt x="236231" y="166280"/>
                  </a:lnTo>
                  <a:lnTo>
                    <a:pt x="192229" y="139258"/>
                  </a:lnTo>
                  <a:lnTo>
                    <a:pt x="149256" y="111298"/>
                  </a:lnTo>
                  <a:lnTo>
                    <a:pt x="107358" y="82428"/>
                  </a:lnTo>
                  <a:lnTo>
                    <a:pt x="66576" y="52673"/>
                  </a:lnTo>
                  <a:lnTo>
                    <a:pt x="26955" y="22061"/>
                  </a:lnTo>
                  <a:lnTo>
                    <a:pt x="0" y="0"/>
                  </a:lnTo>
                  <a:close/>
                </a:path>
                <a:path w="2340610" h="509904">
                  <a:moveTo>
                    <a:pt x="2340000" y="259912"/>
                  </a:moveTo>
                  <a:lnTo>
                    <a:pt x="2293275" y="278261"/>
                  </a:lnTo>
                  <a:lnTo>
                    <a:pt x="2248309" y="294822"/>
                  </a:lnTo>
                  <a:lnTo>
                    <a:pt x="2202532" y="310665"/>
                  </a:lnTo>
                  <a:lnTo>
                    <a:pt x="2155972" y="325785"/>
                  </a:lnTo>
                  <a:lnTo>
                    <a:pt x="2108655" y="340172"/>
                  </a:lnTo>
                  <a:lnTo>
                    <a:pt x="2060611" y="353819"/>
                  </a:lnTo>
                  <a:lnTo>
                    <a:pt x="2011866" y="366720"/>
                  </a:lnTo>
                  <a:lnTo>
                    <a:pt x="1962447" y="378865"/>
                  </a:lnTo>
                  <a:lnTo>
                    <a:pt x="1912384" y="390249"/>
                  </a:lnTo>
                  <a:lnTo>
                    <a:pt x="1861703" y="400862"/>
                  </a:lnTo>
                  <a:lnTo>
                    <a:pt x="1810432" y="410698"/>
                  </a:lnTo>
                  <a:lnTo>
                    <a:pt x="1758599" y="419749"/>
                  </a:lnTo>
                  <a:lnTo>
                    <a:pt x="1706230" y="428008"/>
                  </a:lnTo>
                  <a:lnTo>
                    <a:pt x="1653355" y="435466"/>
                  </a:lnTo>
                  <a:lnTo>
                    <a:pt x="1600000" y="442116"/>
                  </a:lnTo>
                  <a:lnTo>
                    <a:pt x="1546193" y="447951"/>
                  </a:lnTo>
                  <a:lnTo>
                    <a:pt x="1491963" y="452963"/>
                  </a:lnTo>
                  <a:lnTo>
                    <a:pt x="1437335" y="457145"/>
                  </a:lnTo>
                  <a:lnTo>
                    <a:pt x="1382339" y="460488"/>
                  </a:lnTo>
                  <a:lnTo>
                    <a:pt x="1332454" y="462407"/>
                  </a:lnTo>
                  <a:lnTo>
                    <a:pt x="1282240" y="462923"/>
                  </a:lnTo>
                  <a:lnTo>
                    <a:pt x="1782568" y="462923"/>
                  </a:lnTo>
                  <a:lnTo>
                    <a:pt x="1871992" y="446372"/>
                  </a:lnTo>
                  <a:lnTo>
                    <a:pt x="1923535" y="435554"/>
                  </a:lnTo>
                  <a:lnTo>
                    <a:pt x="1974457" y="423949"/>
                  </a:lnTo>
                  <a:lnTo>
                    <a:pt x="2024730" y="411567"/>
                  </a:lnTo>
                  <a:lnTo>
                    <a:pt x="2074325" y="398414"/>
                  </a:lnTo>
                  <a:lnTo>
                    <a:pt x="2123215" y="384498"/>
                  </a:lnTo>
                  <a:lnTo>
                    <a:pt x="2171372" y="369827"/>
                  </a:lnTo>
                  <a:lnTo>
                    <a:pt x="2218767" y="354409"/>
                  </a:lnTo>
                  <a:lnTo>
                    <a:pt x="2265372" y="338251"/>
                  </a:lnTo>
                  <a:lnTo>
                    <a:pt x="2311160" y="321361"/>
                  </a:lnTo>
                  <a:lnTo>
                    <a:pt x="2340000" y="310058"/>
                  </a:lnTo>
                  <a:lnTo>
                    <a:pt x="2340000" y="259912"/>
                  </a:lnTo>
                  <a:close/>
                </a:path>
              </a:pathLst>
            </a:custGeom>
            <a:solidFill>
              <a:srgbClr val="E6D3C2"/>
            </a:solidFill>
          </p:spPr>
          <p:txBody>
            <a:bodyPr wrap="square" lIns="0" tIns="0" rIns="0" bIns="0" rtlCol="0"/>
            <a:lstStyle/>
            <a:p>
              <a:endParaRPr/>
            </a:p>
          </p:txBody>
        </p:sp>
        <p:sp>
          <p:nvSpPr>
            <p:cNvPr id="19" name="object 19"/>
            <p:cNvSpPr/>
            <p:nvPr/>
          </p:nvSpPr>
          <p:spPr>
            <a:xfrm>
              <a:off x="2887730" y="4418990"/>
              <a:ext cx="1432560" cy="635000"/>
            </a:xfrm>
            <a:custGeom>
              <a:avLst/>
              <a:gdLst/>
              <a:ahLst/>
              <a:cxnLst/>
              <a:rect l="l" t="t" r="r" b="b"/>
              <a:pathLst>
                <a:path w="1432560" h="635000">
                  <a:moveTo>
                    <a:pt x="0" y="0"/>
                  </a:moveTo>
                  <a:lnTo>
                    <a:pt x="15943" y="46267"/>
                  </a:lnTo>
                  <a:lnTo>
                    <a:pt x="31830" y="83724"/>
                  </a:lnTo>
                  <a:lnTo>
                    <a:pt x="49933" y="120372"/>
                  </a:lnTo>
                  <a:lnTo>
                    <a:pt x="70188" y="156163"/>
                  </a:lnTo>
                  <a:lnTo>
                    <a:pt x="92534" y="191051"/>
                  </a:lnTo>
                  <a:lnTo>
                    <a:pt x="116911" y="224988"/>
                  </a:lnTo>
                  <a:lnTo>
                    <a:pt x="143257" y="257926"/>
                  </a:lnTo>
                  <a:lnTo>
                    <a:pt x="171510" y="289818"/>
                  </a:lnTo>
                  <a:lnTo>
                    <a:pt x="201608" y="320617"/>
                  </a:lnTo>
                  <a:lnTo>
                    <a:pt x="233491" y="350275"/>
                  </a:lnTo>
                  <a:lnTo>
                    <a:pt x="267098" y="378745"/>
                  </a:lnTo>
                  <a:lnTo>
                    <a:pt x="302366" y="405979"/>
                  </a:lnTo>
                  <a:lnTo>
                    <a:pt x="339234" y="431930"/>
                  </a:lnTo>
                  <a:lnTo>
                    <a:pt x="377641" y="456550"/>
                  </a:lnTo>
                  <a:lnTo>
                    <a:pt x="417525" y="479793"/>
                  </a:lnTo>
                  <a:lnTo>
                    <a:pt x="458826" y="501610"/>
                  </a:lnTo>
                  <a:lnTo>
                    <a:pt x="501481" y="521954"/>
                  </a:lnTo>
                  <a:lnTo>
                    <a:pt x="545429" y="540778"/>
                  </a:lnTo>
                  <a:lnTo>
                    <a:pt x="590609" y="558034"/>
                  </a:lnTo>
                  <a:lnTo>
                    <a:pt x="636959" y="573675"/>
                  </a:lnTo>
                  <a:lnTo>
                    <a:pt x="684419" y="587654"/>
                  </a:lnTo>
                  <a:lnTo>
                    <a:pt x="732926" y="599923"/>
                  </a:lnTo>
                  <a:lnTo>
                    <a:pt x="782419" y="610434"/>
                  </a:lnTo>
                  <a:lnTo>
                    <a:pt x="832836" y="619141"/>
                  </a:lnTo>
                  <a:lnTo>
                    <a:pt x="884117" y="625995"/>
                  </a:lnTo>
                  <a:lnTo>
                    <a:pt x="936200" y="630950"/>
                  </a:lnTo>
                  <a:lnTo>
                    <a:pt x="989023" y="633957"/>
                  </a:lnTo>
                  <a:lnTo>
                    <a:pt x="1042526" y="634970"/>
                  </a:lnTo>
                  <a:lnTo>
                    <a:pt x="1096027" y="633957"/>
                  </a:lnTo>
                  <a:lnTo>
                    <a:pt x="1148849" y="630950"/>
                  </a:lnTo>
                  <a:lnTo>
                    <a:pt x="1200931" y="625995"/>
                  </a:lnTo>
                  <a:lnTo>
                    <a:pt x="1252211" y="619141"/>
                  </a:lnTo>
                  <a:lnTo>
                    <a:pt x="1302628" y="610434"/>
                  </a:lnTo>
                  <a:lnTo>
                    <a:pt x="1352120" y="599923"/>
                  </a:lnTo>
                  <a:lnTo>
                    <a:pt x="1400626" y="587654"/>
                  </a:lnTo>
                  <a:lnTo>
                    <a:pt x="1432263" y="578336"/>
                  </a:lnTo>
                  <a:lnTo>
                    <a:pt x="0" y="0"/>
                  </a:lnTo>
                  <a:close/>
                </a:path>
              </a:pathLst>
            </a:custGeom>
            <a:solidFill>
              <a:srgbClr val="F2E8DF"/>
            </a:solidFill>
          </p:spPr>
          <p:txBody>
            <a:bodyPr wrap="square" lIns="0" tIns="0" rIns="0" bIns="0" rtlCol="0"/>
            <a:lstStyle/>
            <a:p>
              <a:endParaRPr/>
            </a:p>
          </p:txBody>
        </p:sp>
        <p:sp>
          <p:nvSpPr>
            <p:cNvPr id="20" name="object 20"/>
            <p:cNvSpPr/>
            <p:nvPr/>
          </p:nvSpPr>
          <p:spPr>
            <a:xfrm>
              <a:off x="2536977" y="4418990"/>
              <a:ext cx="1712595" cy="763905"/>
            </a:xfrm>
            <a:custGeom>
              <a:avLst/>
              <a:gdLst/>
              <a:ahLst/>
              <a:cxnLst/>
              <a:rect l="l" t="t" r="r" b="b"/>
              <a:pathLst>
                <a:path w="1712595" h="763904">
                  <a:moveTo>
                    <a:pt x="299566" y="0"/>
                  </a:moveTo>
                  <a:lnTo>
                    <a:pt x="0" y="0"/>
                  </a:lnTo>
                  <a:lnTo>
                    <a:pt x="24871" y="39980"/>
                  </a:lnTo>
                  <a:lnTo>
                    <a:pt x="102534" y="159561"/>
                  </a:lnTo>
                  <a:lnTo>
                    <a:pt x="157251" y="232270"/>
                  </a:lnTo>
                  <a:lnTo>
                    <a:pt x="219571" y="302481"/>
                  </a:lnTo>
                  <a:lnTo>
                    <a:pt x="229995" y="314586"/>
                  </a:lnTo>
                  <a:lnTo>
                    <a:pt x="257838" y="343531"/>
                  </a:lnTo>
                  <a:lnTo>
                    <a:pt x="297952" y="383820"/>
                  </a:lnTo>
                  <a:lnTo>
                    <a:pt x="345190" y="429955"/>
                  </a:lnTo>
                  <a:lnTo>
                    <a:pt x="394405" y="476440"/>
                  </a:lnTo>
                  <a:lnTo>
                    <a:pt x="440452" y="517777"/>
                  </a:lnTo>
                  <a:lnTo>
                    <a:pt x="478183" y="548470"/>
                  </a:lnTo>
                  <a:lnTo>
                    <a:pt x="537564" y="576932"/>
                  </a:lnTo>
                  <a:lnTo>
                    <a:pt x="586256" y="599898"/>
                  </a:lnTo>
                  <a:lnTo>
                    <a:pt x="639476" y="626083"/>
                  </a:lnTo>
                  <a:lnTo>
                    <a:pt x="688172" y="649649"/>
                  </a:lnTo>
                  <a:lnTo>
                    <a:pt x="723291" y="664761"/>
                  </a:lnTo>
                  <a:lnTo>
                    <a:pt x="817744" y="698981"/>
                  </a:lnTo>
                  <a:lnTo>
                    <a:pt x="880156" y="719957"/>
                  </a:lnTo>
                  <a:lnTo>
                    <a:pt x="936972" y="736048"/>
                  </a:lnTo>
                  <a:lnTo>
                    <a:pt x="976402" y="741659"/>
                  </a:lnTo>
                  <a:lnTo>
                    <a:pt x="1008777" y="743723"/>
                  </a:lnTo>
                  <a:lnTo>
                    <a:pt x="1038127" y="750667"/>
                  </a:lnTo>
                  <a:lnTo>
                    <a:pt x="1063291" y="758072"/>
                  </a:lnTo>
                  <a:lnTo>
                    <a:pt x="1083107" y="761522"/>
                  </a:lnTo>
                  <a:lnTo>
                    <a:pt x="1168424" y="760096"/>
                  </a:lnTo>
                  <a:lnTo>
                    <a:pt x="1233714" y="759382"/>
                  </a:lnTo>
                  <a:lnTo>
                    <a:pt x="1295192" y="759620"/>
                  </a:lnTo>
                  <a:lnTo>
                    <a:pt x="1338682" y="761522"/>
                  </a:lnTo>
                  <a:lnTo>
                    <a:pt x="1369896" y="763429"/>
                  </a:lnTo>
                  <a:lnTo>
                    <a:pt x="1392967" y="761840"/>
                  </a:lnTo>
                  <a:lnTo>
                    <a:pt x="1413711" y="756993"/>
                  </a:lnTo>
                  <a:lnTo>
                    <a:pt x="1437945" y="749127"/>
                  </a:lnTo>
                  <a:lnTo>
                    <a:pt x="1468413" y="738541"/>
                  </a:lnTo>
                  <a:lnTo>
                    <a:pt x="1501210" y="727723"/>
                  </a:lnTo>
                  <a:lnTo>
                    <a:pt x="1532150" y="720164"/>
                  </a:lnTo>
                  <a:lnTo>
                    <a:pt x="1557046" y="719358"/>
                  </a:lnTo>
                  <a:lnTo>
                    <a:pt x="1583875" y="720859"/>
                  </a:lnTo>
                  <a:lnTo>
                    <a:pt x="1617219" y="718413"/>
                  </a:lnTo>
                  <a:lnTo>
                    <a:pt x="1666228" y="704448"/>
                  </a:lnTo>
                  <a:lnTo>
                    <a:pt x="1703791" y="674837"/>
                  </a:lnTo>
                  <a:lnTo>
                    <a:pt x="1711980" y="658573"/>
                  </a:lnTo>
                  <a:lnTo>
                    <a:pt x="1691044" y="647387"/>
                  </a:lnTo>
                  <a:lnTo>
                    <a:pt x="1678705" y="648818"/>
                  </a:lnTo>
                  <a:lnTo>
                    <a:pt x="1657398" y="653761"/>
                  </a:lnTo>
                  <a:lnTo>
                    <a:pt x="1631200" y="658615"/>
                  </a:lnTo>
                  <a:lnTo>
                    <a:pt x="1604188" y="659782"/>
                  </a:lnTo>
                  <a:lnTo>
                    <a:pt x="1562588" y="658666"/>
                  </a:lnTo>
                  <a:lnTo>
                    <a:pt x="1504003" y="658239"/>
                  </a:lnTo>
                  <a:lnTo>
                    <a:pt x="1449606" y="657346"/>
                  </a:lnTo>
                  <a:lnTo>
                    <a:pt x="1420572" y="654829"/>
                  </a:lnTo>
                  <a:lnTo>
                    <a:pt x="1405024" y="652114"/>
                  </a:lnTo>
                  <a:lnTo>
                    <a:pt x="1381800" y="651724"/>
                  </a:lnTo>
                  <a:lnTo>
                    <a:pt x="1358112" y="654126"/>
                  </a:lnTo>
                  <a:lnTo>
                    <a:pt x="1341171" y="659782"/>
                  </a:lnTo>
                  <a:lnTo>
                    <a:pt x="1313517" y="663856"/>
                  </a:lnTo>
                  <a:lnTo>
                    <a:pt x="1265168" y="662578"/>
                  </a:lnTo>
                  <a:lnTo>
                    <a:pt x="1214495" y="658045"/>
                  </a:lnTo>
                  <a:lnTo>
                    <a:pt x="1179869" y="652353"/>
                  </a:lnTo>
                  <a:lnTo>
                    <a:pt x="1157111" y="645143"/>
                  </a:lnTo>
                  <a:lnTo>
                    <a:pt x="1131793" y="637467"/>
                  </a:lnTo>
                  <a:lnTo>
                    <a:pt x="1106942" y="633513"/>
                  </a:lnTo>
                  <a:lnTo>
                    <a:pt x="1085584" y="637468"/>
                  </a:lnTo>
                  <a:lnTo>
                    <a:pt x="1071780" y="641842"/>
                  </a:lnTo>
                  <a:lnTo>
                    <a:pt x="1064491" y="639008"/>
                  </a:lnTo>
                  <a:lnTo>
                    <a:pt x="1059061" y="632921"/>
                  </a:lnTo>
                  <a:lnTo>
                    <a:pt x="1050837" y="627537"/>
                  </a:lnTo>
                  <a:lnTo>
                    <a:pt x="1015946" y="618271"/>
                  </a:lnTo>
                  <a:lnTo>
                    <a:pt x="952208" y="601797"/>
                  </a:lnTo>
                  <a:lnTo>
                    <a:pt x="887538" y="583928"/>
                  </a:lnTo>
                  <a:lnTo>
                    <a:pt x="849846" y="570476"/>
                  </a:lnTo>
                  <a:lnTo>
                    <a:pt x="818436" y="553014"/>
                  </a:lnTo>
                  <a:lnTo>
                    <a:pt x="767954" y="525791"/>
                  </a:lnTo>
                  <a:lnTo>
                    <a:pt x="719334" y="498578"/>
                  </a:lnTo>
                  <a:lnTo>
                    <a:pt x="693509" y="481144"/>
                  </a:lnTo>
                  <a:lnTo>
                    <a:pt x="678975" y="469588"/>
                  </a:lnTo>
                  <a:lnTo>
                    <a:pt x="655365" y="455704"/>
                  </a:lnTo>
                  <a:lnTo>
                    <a:pt x="630355" y="442752"/>
                  </a:lnTo>
                  <a:lnTo>
                    <a:pt x="611620" y="433989"/>
                  </a:lnTo>
                  <a:lnTo>
                    <a:pt x="598630" y="425200"/>
                  </a:lnTo>
                  <a:lnTo>
                    <a:pt x="546126" y="377148"/>
                  </a:lnTo>
                  <a:lnTo>
                    <a:pt x="511127" y="339969"/>
                  </a:lnTo>
                  <a:lnTo>
                    <a:pt x="473308" y="295411"/>
                  </a:lnTo>
                  <a:lnTo>
                    <a:pt x="434924" y="244514"/>
                  </a:lnTo>
                  <a:lnTo>
                    <a:pt x="398234" y="188320"/>
                  </a:lnTo>
                  <a:lnTo>
                    <a:pt x="373066" y="145518"/>
                  </a:lnTo>
                  <a:lnTo>
                    <a:pt x="349333" y="102264"/>
                  </a:lnTo>
                  <a:lnTo>
                    <a:pt x="322549" y="49832"/>
                  </a:lnTo>
                  <a:lnTo>
                    <a:pt x="299566" y="0"/>
                  </a:lnTo>
                  <a:close/>
                </a:path>
              </a:pathLst>
            </a:custGeom>
            <a:solidFill>
              <a:srgbClr val="FBF9F8"/>
            </a:solidFill>
          </p:spPr>
          <p:txBody>
            <a:bodyPr wrap="square" lIns="0" tIns="0" rIns="0" bIns="0" rtlCol="0"/>
            <a:lstStyle/>
            <a:p>
              <a:endParaRPr/>
            </a:p>
          </p:txBody>
        </p:sp>
        <p:sp>
          <p:nvSpPr>
            <p:cNvPr id="21" name="object 21"/>
            <p:cNvSpPr/>
            <p:nvPr/>
          </p:nvSpPr>
          <p:spPr>
            <a:xfrm>
              <a:off x="2535847" y="4419917"/>
              <a:ext cx="1716405" cy="765810"/>
            </a:xfrm>
            <a:custGeom>
              <a:avLst/>
              <a:gdLst/>
              <a:ahLst/>
              <a:cxnLst/>
              <a:rect l="l" t="t" r="r" b="b"/>
              <a:pathLst>
                <a:path w="1716404" h="765810">
                  <a:moveTo>
                    <a:pt x="1716392" y="657860"/>
                  </a:moveTo>
                  <a:lnTo>
                    <a:pt x="1714055" y="652780"/>
                  </a:lnTo>
                  <a:lnTo>
                    <a:pt x="1710944" y="650240"/>
                  </a:lnTo>
                  <a:lnTo>
                    <a:pt x="1709877" y="649376"/>
                  </a:lnTo>
                  <a:lnTo>
                    <a:pt x="1709877" y="659130"/>
                  </a:lnTo>
                  <a:lnTo>
                    <a:pt x="1707565" y="666750"/>
                  </a:lnTo>
                  <a:lnTo>
                    <a:pt x="1699717" y="674370"/>
                  </a:lnTo>
                  <a:lnTo>
                    <a:pt x="1689201" y="683260"/>
                  </a:lnTo>
                  <a:lnTo>
                    <a:pt x="1678914" y="690880"/>
                  </a:lnTo>
                  <a:lnTo>
                    <a:pt x="1667802" y="698500"/>
                  </a:lnTo>
                  <a:lnTo>
                    <a:pt x="1664982" y="702310"/>
                  </a:lnTo>
                  <a:lnTo>
                    <a:pt x="1647393" y="709930"/>
                  </a:lnTo>
                  <a:lnTo>
                    <a:pt x="1617700" y="715010"/>
                  </a:lnTo>
                  <a:lnTo>
                    <a:pt x="1585099" y="717550"/>
                  </a:lnTo>
                  <a:lnTo>
                    <a:pt x="1558759" y="716280"/>
                  </a:lnTo>
                  <a:lnTo>
                    <a:pt x="1538363" y="716280"/>
                  </a:lnTo>
                  <a:lnTo>
                    <a:pt x="1486509" y="728980"/>
                  </a:lnTo>
                  <a:lnTo>
                    <a:pt x="1444599" y="742950"/>
                  </a:lnTo>
                  <a:lnTo>
                    <a:pt x="1434033" y="746760"/>
                  </a:lnTo>
                  <a:lnTo>
                    <a:pt x="1411617" y="754380"/>
                  </a:lnTo>
                  <a:lnTo>
                    <a:pt x="1394879" y="757631"/>
                  </a:lnTo>
                  <a:lnTo>
                    <a:pt x="1395514" y="750760"/>
                  </a:lnTo>
                  <a:lnTo>
                    <a:pt x="1395907" y="742391"/>
                  </a:lnTo>
                  <a:lnTo>
                    <a:pt x="1400898" y="699046"/>
                  </a:lnTo>
                  <a:lnTo>
                    <a:pt x="1415338" y="667550"/>
                  </a:lnTo>
                  <a:lnTo>
                    <a:pt x="1414919" y="656907"/>
                  </a:lnTo>
                  <a:lnTo>
                    <a:pt x="1420456" y="657860"/>
                  </a:lnTo>
                  <a:lnTo>
                    <a:pt x="1431925" y="659130"/>
                  </a:lnTo>
                  <a:lnTo>
                    <a:pt x="1454454" y="660400"/>
                  </a:lnTo>
                  <a:lnTo>
                    <a:pt x="1486865" y="661670"/>
                  </a:lnTo>
                  <a:lnTo>
                    <a:pt x="1591703" y="661670"/>
                  </a:lnTo>
                  <a:lnTo>
                    <a:pt x="1605076" y="662940"/>
                  </a:lnTo>
                  <a:lnTo>
                    <a:pt x="1621967" y="662940"/>
                  </a:lnTo>
                  <a:lnTo>
                    <a:pt x="1655457" y="657860"/>
                  </a:lnTo>
                  <a:lnTo>
                    <a:pt x="1660385" y="656590"/>
                  </a:lnTo>
                  <a:lnTo>
                    <a:pt x="1670227" y="654050"/>
                  </a:lnTo>
                  <a:lnTo>
                    <a:pt x="1688871" y="650240"/>
                  </a:lnTo>
                  <a:lnTo>
                    <a:pt x="1691589" y="650240"/>
                  </a:lnTo>
                  <a:lnTo>
                    <a:pt x="1702536" y="652780"/>
                  </a:lnTo>
                  <a:lnTo>
                    <a:pt x="1709039" y="655320"/>
                  </a:lnTo>
                  <a:lnTo>
                    <a:pt x="1709877" y="659130"/>
                  </a:lnTo>
                  <a:lnTo>
                    <a:pt x="1709877" y="649376"/>
                  </a:lnTo>
                  <a:lnTo>
                    <a:pt x="1709381" y="648970"/>
                  </a:lnTo>
                  <a:lnTo>
                    <a:pt x="1702346" y="646430"/>
                  </a:lnTo>
                  <a:lnTo>
                    <a:pt x="1689036" y="642620"/>
                  </a:lnTo>
                  <a:lnTo>
                    <a:pt x="1681937" y="645160"/>
                  </a:lnTo>
                  <a:lnTo>
                    <a:pt x="1668691" y="647700"/>
                  </a:lnTo>
                  <a:lnTo>
                    <a:pt x="1654276" y="651510"/>
                  </a:lnTo>
                  <a:lnTo>
                    <a:pt x="1621777" y="656590"/>
                  </a:lnTo>
                  <a:lnTo>
                    <a:pt x="1605546" y="656590"/>
                  </a:lnTo>
                  <a:lnTo>
                    <a:pt x="1592033" y="655320"/>
                  </a:lnTo>
                  <a:lnTo>
                    <a:pt x="1551889" y="655320"/>
                  </a:lnTo>
                  <a:lnTo>
                    <a:pt x="1494091" y="654050"/>
                  </a:lnTo>
                  <a:lnTo>
                    <a:pt x="1461604" y="654050"/>
                  </a:lnTo>
                  <a:lnTo>
                    <a:pt x="1436065" y="652780"/>
                  </a:lnTo>
                  <a:lnTo>
                    <a:pt x="1422933" y="651510"/>
                  </a:lnTo>
                  <a:lnTo>
                    <a:pt x="1408303" y="649198"/>
                  </a:lnTo>
                  <a:lnTo>
                    <a:pt x="1408303" y="657263"/>
                  </a:lnTo>
                  <a:lnTo>
                    <a:pt x="1407896" y="667308"/>
                  </a:lnTo>
                  <a:lnTo>
                    <a:pt x="1402740" y="677227"/>
                  </a:lnTo>
                  <a:lnTo>
                    <a:pt x="1399235" y="684758"/>
                  </a:lnTo>
                  <a:lnTo>
                    <a:pt x="1389049" y="729259"/>
                  </a:lnTo>
                  <a:lnTo>
                    <a:pt x="1389011" y="735876"/>
                  </a:lnTo>
                  <a:lnTo>
                    <a:pt x="1389913" y="743102"/>
                  </a:lnTo>
                  <a:lnTo>
                    <a:pt x="1388148" y="758418"/>
                  </a:lnTo>
                  <a:lnTo>
                    <a:pt x="1369898" y="759460"/>
                  </a:lnTo>
                  <a:lnTo>
                    <a:pt x="1341894" y="758266"/>
                  </a:lnTo>
                  <a:lnTo>
                    <a:pt x="1342021" y="758126"/>
                  </a:lnTo>
                  <a:lnTo>
                    <a:pt x="1341081" y="753884"/>
                  </a:lnTo>
                  <a:lnTo>
                    <a:pt x="1341742" y="746252"/>
                  </a:lnTo>
                  <a:lnTo>
                    <a:pt x="1343393" y="737603"/>
                  </a:lnTo>
                  <a:lnTo>
                    <a:pt x="1349375" y="716635"/>
                  </a:lnTo>
                  <a:lnTo>
                    <a:pt x="1351737" y="706907"/>
                  </a:lnTo>
                  <a:lnTo>
                    <a:pt x="1352791" y="699833"/>
                  </a:lnTo>
                  <a:lnTo>
                    <a:pt x="1352715" y="695604"/>
                  </a:lnTo>
                  <a:lnTo>
                    <a:pt x="1352270" y="688555"/>
                  </a:lnTo>
                  <a:lnTo>
                    <a:pt x="1351191" y="680453"/>
                  </a:lnTo>
                  <a:lnTo>
                    <a:pt x="1349171" y="673061"/>
                  </a:lnTo>
                  <a:lnTo>
                    <a:pt x="1346492" y="666356"/>
                  </a:lnTo>
                  <a:lnTo>
                    <a:pt x="1346123" y="663130"/>
                  </a:lnTo>
                  <a:lnTo>
                    <a:pt x="1346123" y="692251"/>
                  </a:lnTo>
                  <a:lnTo>
                    <a:pt x="1346123" y="699833"/>
                  </a:lnTo>
                  <a:lnTo>
                    <a:pt x="1345222" y="705599"/>
                  </a:lnTo>
                  <a:lnTo>
                    <a:pt x="1343113" y="714248"/>
                  </a:lnTo>
                  <a:lnTo>
                    <a:pt x="1340777" y="722769"/>
                  </a:lnTo>
                  <a:lnTo>
                    <a:pt x="1337779" y="732726"/>
                  </a:lnTo>
                  <a:lnTo>
                    <a:pt x="1335443" y="743140"/>
                  </a:lnTo>
                  <a:lnTo>
                    <a:pt x="1334566" y="754786"/>
                  </a:lnTo>
                  <a:lnTo>
                    <a:pt x="1335659" y="757821"/>
                  </a:lnTo>
                  <a:lnTo>
                    <a:pt x="1325029" y="756920"/>
                  </a:lnTo>
                  <a:lnTo>
                    <a:pt x="1305306" y="755650"/>
                  </a:lnTo>
                  <a:lnTo>
                    <a:pt x="1218730" y="755650"/>
                  </a:lnTo>
                  <a:lnTo>
                    <a:pt x="1181163" y="756920"/>
                  </a:lnTo>
                  <a:lnTo>
                    <a:pt x="1116749" y="756920"/>
                  </a:lnTo>
                  <a:lnTo>
                    <a:pt x="1089012" y="758190"/>
                  </a:lnTo>
                  <a:lnTo>
                    <a:pt x="1084224" y="758190"/>
                  </a:lnTo>
                  <a:lnTo>
                    <a:pt x="1077442" y="756920"/>
                  </a:lnTo>
                  <a:lnTo>
                    <a:pt x="1072146" y="756069"/>
                  </a:lnTo>
                  <a:lnTo>
                    <a:pt x="1074686" y="680351"/>
                  </a:lnTo>
                  <a:lnTo>
                    <a:pt x="1088910" y="639914"/>
                  </a:lnTo>
                  <a:lnTo>
                    <a:pt x="1103706" y="636270"/>
                  </a:lnTo>
                  <a:lnTo>
                    <a:pt x="1121968" y="638810"/>
                  </a:lnTo>
                  <a:lnTo>
                    <a:pt x="1141323" y="642620"/>
                  </a:lnTo>
                  <a:lnTo>
                    <a:pt x="1160145" y="648970"/>
                  </a:lnTo>
                  <a:lnTo>
                    <a:pt x="1174038" y="654050"/>
                  </a:lnTo>
                  <a:lnTo>
                    <a:pt x="1180122" y="655320"/>
                  </a:lnTo>
                  <a:lnTo>
                    <a:pt x="1214031" y="660400"/>
                  </a:lnTo>
                  <a:lnTo>
                    <a:pt x="1265326" y="665480"/>
                  </a:lnTo>
                  <a:lnTo>
                    <a:pt x="1315021" y="666750"/>
                  </a:lnTo>
                  <a:lnTo>
                    <a:pt x="1339329" y="662508"/>
                  </a:lnTo>
                  <a:lnTo>
                    <a:pt x="1339951" y="667981"/>
                  </a:lnTo>
                  <a:lnTo>
                    <a:pt x="1345298" y="681316"/>
                  </a:lnTo>
                  <a:lnTo>
                    <a:pt x="1346123" y="692251"/>
                  </a:lnTo>
                  <a:lnTo>
                    <a:pt x="1346123" y="663130"/>
                  </a:lnTo>
                  <a:lnTo>
                    <a:pt x="1345895" y="661123"/>
                  </a:lnTo>
                  <a:lnTo>
                    <a:pt x="1348193" y="660400"/>
                  </a:lnTo>
                  <a:lnTo>
                    <a:pt x="1360335" y="656590"/>
                  </a:lnTo>
                  <a:lnTo>
                    <a:pt x="1383271" y="655320"/>
                  </a:lnTo>
                  <a:lnTo>
                    <a:pt x="1405712" y="655320"/>
                  </a:lnTo>
                  <a:lnTo>
                    <a:pt x="1408226" y="655764"/>
                  </a:lnTo>
                  <a:lnTo>
                    <a:pt x="1408303" y="657263"/>
                  </a:lnTo>
                  <a:lnTo>
                    <a:pt x="1408303" y="649198"/>
                  </a:lnTo>
                  <a:lnTo>
                    <a:pt x="1406880" y="648970"/>
                  </a:lnTo>
                  <a:lnTo>
                    <a:pt x="1382864" y="647700"/>
                  </a:lnTo>
                  <a:lnTo>
                    <a:pt x="1358252" y="650240"/>
                  </a:lnTo>
                  <a:lnTo>
                    <a:pt x="1340434" y="656590"/>
                  </a:lnTo>
                  <a:lnTo>
                    <a:pt x="1314221" y="660400"/>
                  </a:lnTo>
                  <a:lnTo>
                    <a:pt x="1267218" y="659130"/>
                  </a:lnTo>
                  <a:lnTo>
                    <a:pt x="1217180" y="655320"/>
                  </a:lnTo>
                  <a:lnTo>
                    <a:pt x="1175969" y="647700"/>
                  </a:lnTo>
                  <a:lnTo>
                    <a:pt x="1162240" y="642620"/>
                  </a:lnTo>
                  <a:lnTo>
                    <a:pt x="1141933" y="636270"/>
                  </a:lnTo>
                  <a:lnTo>
                    <a:pt x="1121524" y="631190"/>
                  </a:lnTo>
                  <a:lnTo>
                    <a:pt x="1102207" y="629920"/>
                  </a:lnTo>
                  <a:lnTo>
                    <a:pt x="1085215" y="633730"/>
                  </a:lnTo>
                  <a:lnTo>
                    <a:pt x="1071626" y="641350"/>
                  </a:lnTo>
                  <a:lnTo>
                    <a:pt x="1069314" y="638810"/>
                  </a:lnTo>
                  <a:lnTo>
                    <a:pt x="1059218" y="626110"/>
                  </a:lnTo>
                  <a:lnTo>
                    <a:pt x="1053007" y="623570"/>
                  </a:lnTo>
                  <a:lnTo>
                    <a:pt x="1047648" y="622300"/>
                  </a:lnTo>
                  <a:lnTo>
                    <a:pt x="1038415" y="619760"/>
                  </a:lnTo>
                  <a:lnTo>
                    <a:pt x="1025817" y="617220"/>
                  </a:lnTo>
                  <a:lnTo>
                    <a:pt x="1010386" y="613410"/>
                  </a:lnTo>
                  <a:lnTo>
                    <a:pt x="964984" y="600710"/>
                  </a:lnTo>
                  <a:lnTo>
                    <a:pt x="916546" y="588010"/>
                  </a:lnTo>
                  <a:lnTo>
                    <a:pt x="875614" y="576580"/>
                  </a:lnTo>
                  <a:lnTo>
                    <a:pt x="852728" y="567690"/>
                  </a:lnTo>
                  <a:lnTo>
                    <a:pt x="845756" y="563880"/>
                  </a:lnTo>
                  <a:lnTo>
                    <a:pt x="835215" y="557530"/>
                  </a:lnTo>
                  <a:lnTo>
                    <a:pt x="821715" y="549910"/>
                  </a:lnTo>
                  <a:lnTo>
                    <a:pt x="772541" y="523240"/>
                  </a:lnTo>
                  <a:lnTo>
                    <a:pt x="738581" y="505460"/>
                  </a:lnTo>
                  <a:lnTo>
                    <a:pt x="711098" y="488950"/>
                  </a:lnTo>
                  <a:lnTo>
                    <a:pt x="697242" y="478790"/>
                  </a:lnTo>
                  <a:lnTo>
                    <a:pt x="682066" y="466090"/>
                  </a:lnTo>
                  <a:lnTo>
                    <a:pt x="657809" y="452120"/>
                  </a:lnTo>
                  <a:lnTo>
                    <a:pt x="632472" y="439420"/>
                  </a:lnTo>
                  <a:lnTo>
                    <a:pt x="614070" y="430530"/>
                  </a:lnTo>
                  <a:lnTo>
                    <a:pt x="598944" y="420370"/>
                  </a:lnTo>
                  <a:lnTo>
                    <a:pt x="533450" y="358140"/>
                  </a:lnTo>
                  <a:lnTo>
                    <a:pt x="490423" y="308610"/>
                  </a:lnTo>
                  <a:lnTo>
                    <a:pt x="445414" y="251460"/>
                  </a:lnTo>
                  <a:lnTo>
                    <a:pt x="402120" y="186690"/>
                  </a:lnTo>
                  <a:lnTo>
                    <a:pt x="378523" y="146050"/>
                  </a:lnTo>
                  <a:lnTo>
                    <a:pt x="354939" y="102870"/>
                  </a:lnTo>
                  <a:lnTo>
                    <a:pt x="328041" y="50800"/>
                  </a:lnTo>
                  <a:lnTo>
                    <a:pt x="304253" y="0"/>
                  </a:lnTo>
                  <a:lnTo>
                    <a:pt x="296951" y="0"/>
                  </a:lnTo>
                  <a:lnTo>
                    <a:pt x="322922" y="55880"/>
                  </a:lnTo>
                  <a:lnTo>
                    <a:pt x="349732" y="107950"/>
                  </a:lnTo>
                  <a:lnTo>
                    <a:pt x="373138" y="149860"/>
                  </a:lnTo>
                  <a:lnTo>
                    <a:pt x="433768" y="246380"/>
                  </a:lnTo>
                  <a:lnTo>
                    <a:pt x="472579" y="298450"/>
                  </a:lnTo>
                  <a:lnTo>
                    <a:pt x="510705" y="342900"/>
                  </a:lnTo>
                  <a:lnTo>
                    <a:pt x="545896" y="379730"/>
                  </a:lnTo>
                  <a:lnTo>
                    <a:pt x="575906" y="408940"/>
                  </a:lnTo>
                  <a:lnTo>
                    <a:pt x="611441" y="436880"/>
                  </a:lnTo>
                  <a:lnTo>
                    <a:pt x="631355" y="445770"/>
                  </a:lnTo>
                  <a:lnTo>
                    <a:pt x="656043" y="458470"/>
                  </a:lnTo>
                  <a:lnTo>
                    <a:pt x="678573" y="472440"/>
                  </a:lnTo>
                  <a:lnTo>
                    <a:pt x="703834" y="491490"/>
                  </a:lnTo>
                  <a:lnTo>
                    <a:pt x="727798" y="506730"/>
                  </a:lnTo>
                  <a:lnTo>
                    <a:pt x="761542" y="525780"/>
                  </a:lnTo>
                  <a:lnTo>
                    <a:pt x="802665" y="547370"/>
                  </a:lnTo>
                  <a:lnTo>
                    <a:pt x="818095" y="556260"/>
                  </a:lnTo>
                  <a:lnTo>
                    <a:pt x="831570" y="562610"/>
                  </a:lnTo>
                  <a:lnTo>
                    <a:pt x="842225" y="568960"/>
                  </a:lnTo>
                  <a:lnTo>
                    <a:pt x="849210" y="572770"/>
                  </a:lnTo>
                  <a:lnTo>
                    <a:pt x="869530" y="581660"/>
                  </a:lnTo>
                  <a:lnTo>
                    <a:pt x="906551" y="591820"/>
                  </a:lnTo>
                  <a:lnTo>
                    <a:pt x="954786" y="605790"/>
                  </a:lnTo>
                  <a:lnTo>
                    <a:pt x="1023708" y="623570"/>
                  </a:lnTo>
                  <a:lnTo>
                    <a:pt x="1036256" y="626110"/>
                  </a:lnTo>
                  <a:lnTo>
                    <a:pt x="1045578" y="628650"/>
                  </a:lnTo>
                  <a:lnTo>
                    <a:pt x="1050912" y="629920"/>
                  </a:lnTo>
                  <a:lnTo>
                    <a:pt x="1055306" y="632460"/>
                  </a:lnTo>
                  <a:lnTo>
                    <a:pt x="1059992" y="637540"/>
                  </a:lnTo>
                  <a:lnTo>
                    <a:pt x="1064437" y="642620"/>
                  </a:lnTo>
                  <a:lnTo>
                    <a:pt x="1069860" y="645160"/>
                  </a:lnTo>
                  <a:lnTo>
                    <a:pt x="1077417" y="643890"/>
                  </a:lnTo>
                  <a:lnTo>
                    <a:pt x="1080414" y="642835"/>
                  </a:lnTo>
                  <a:lnTo>
                    <a:pt x="1077861" y="648881"/>
                  </a:lnTo>
                  <a:lnTo>
                    <a:pt x="1067765" y="679919"/>
                  </a:lnTo>
                  <a:lnTo>
                    <a:pt x="1061212" y="719658"/>
                  </a:lnTo>
                  <a:lnTo>
                    <a:pt x="1065377" y="754405"/>
                  </a:lnTo>
                  <a:lnTo>
                    <a:pt x="1060958" y="753110"/>
                  </a:lnTo>
                  <a:lnTo>
                    <a:pt x="1051471" y="750570"/>
                  </a:lnTo>
                  <a:lnTo>
                    <a:pt x="1035037" y="745490"/>
                  </a:lnTo>
                  <a:lnTo>
                    <a:pt x="1017003" y="741680"/>
                  </a:lnTo>
                  <a:lnTo>
                    <a:pt x="997661" y="737870"/>
                  </a:lnTo>
                  <a:lnTo>
                    <a:pt x="977341" y="737870"/>
                  </a:lnTo>
                  <a:lnTo>
                    <a:pt x="945489" y="734060"/>
                  </a:lnTo>
                  <a:lnTo>
                    <a:pt x="899680" y="721360"/>
                  </a:lnTo>
                  <a:lnTo>
                    <a:pt x="847344" y="704850"/>
                  </a:lnTo>
                  <a:lnTo>
                    <a:pt x="795896" y="687070"/>
                  </a:lnTo>
                  <a:lnTo>
                    <a:pt x="730910" y="662940"/>
                  </a:lnTo>
                  <a:lnTo>
                    <a:pt x="725525" y="661670"/>
                  </a:lnTo>
                  <a:lnTo>
                    <a:pt x="684491" y="643890"/>
                  </a:lnTo>
                  <a:lnTo>
                    <a:pt x="657059" y="629920"/>
                  </a:lnTo>
                  <a:lnTo>
                    <a:pt x="590651" y="596900"/>
                  </a:lnTo>
                  <a:lnTo>
                    <a:pt x="556209" y="580390"/>
                  </a:lnTo>
                  <a:lnTo>
                    <a:pt x="526592" y="567690"/>
                  </a:lnTo>
                  <a:lnTo>
                    <a:pt x="504507" y="560070"/>
                  </a:lnTo>
                  <a:lnTo>
                    <a:pt x="482053" y="546100"/>
                  </a:lnTo>
                  <a:lnTo>
                    <a:pt x="446430" y="516890"/>
                  </a:lnTo>
                  <a:lnTo>
                    <a:pt x="402386" y="477520"/>
                  </a:lnTo>
                  <a:lnTo>
                    <a:pt x="354761" y="433070"/>
                  </a:lnTo>
                  <a:lnTo>
                    <a:pt x="308317" y="388620"/>
                  </a:lnTo>
                  <a:lnTo>
                    <a:pt x="267843" y="347980"/>
                  </a:lnTo>
                  <a:lnTo>
                    <a:pt x="238163" y="317500"/>
                  </a:lnTo>
                  <a:lnTo>
                    <a:pt x="223151" y="299720"/>
                  </a:lnTo>
                  <a:lnTo>
                    <a:pt x="195122" y="266700"/>
                  </a:lnTo>
                  <a:lnTo>
                    <a:pt x="163055" y="224790"/>
                  </a:lnTo>
                  <a:lnTo>
                    <a:pt x="128206" y="177800"/>
                  </a:lnTo>
                  <a:lnTo>
                    <a:pt x="91833" y="124460"/>
                  </a:lnTo>
                  <a:lnTo>
                    <a:pt x="55206" y="71120"/>
                  </a:lnTo>
                  <a:lnTo>
                    <a:pt x="19583" y="17780"/>
                  </a:lnTo>
                  <a:lnTo>
                    <a:pt x="8013" y="0"/>
                  </a:lnTo>
                  <a:lnTo>
                    <a:pt x="0" y="0"/>
                  </a:lnTo>
                  <a:lnTo>
                    <a:pt x="76238" y="114300"/>
                  </a:lnTo>
                  <a:lnTo>
                    <a:pt x="115417" y="170180"/>
                  </a:lnTo>
                  <a:lnTo>
                    <a:pt x="153187" y="223520"/>
                  </a:lnTo>
                  <a:lnTo>
                    <a:pt x="187972" y="267970"/>
                  </a:lnTo>
                  <a:lnTo>
                    <a:pt x="218236" y="304800"/>
                  </a:lnTo>
                  <a:lnTo>
                    <a:pt x="218414" y="304800"/>
                  </a:lnTo>
                  <a:lnTo>
                    <a:pt x="238848" y="327660"/>
                  </a:lnTo>
                  <a:lnTo>
                    <a:pt x="275374" y="364490"/>
                  </a:lnTo>
                  <a:lnTo>
                    <a:pt x="314807" y="403860"/>
                  </a:lnTo>
                  <a:lnTo>
                    <a:pt x="390652" y="476250"/>
                  </a:lnTo>
                  <a:lnTo>
                    <a:pt x="436943" y="518160"/>
                  </a:lnTo>
                  <a:lnTo>
                    <a:pt x="476427" y="549910"/>
                  </a:lnTo>
                  <a:lnTo>
                    <a:pt x="524344" y="574040"/>
                  </a:lnTo>
                  <a:lnTo>
                    <a:pt x="553694" y="586740"/>
                  </a:lnTo>
                  <a:lnTo>
                    <a:pt x="587895" y="603250"/>
                  </a:lnTo>
                  <a:lnTo>
                    <a:pt x="654253" y="636270"/>
                  </a:lnTo>
                  <a:lnTo>
                    <a:pt x="681837" y="648970"/>
                  </a:lnTo>
                  <a:lnTo>
                    <a:pt x="705396" y="660400"/>
                  </a:lnTo>
                  <a:lnTo>
                    <a:pt x="723315" y="668020"/>
                  </a:lnTo>
                  <a:lnTo>
                    <a:pt x="728675" y="669290"/>
                  </a:lnTo>
                  <a:lnTo>
                    <a:pt x="735037" y="671830"/>
                  </a:lnTo>
                  <a:lnTo>
                    <a:pt x="750455" y="676910"/>
                  </a:lnTo>
                  <a:lnTo>
                    <a:pt x="847826" y="712470"/>
                  </a:lnTo>
                  <a:lnTo>
                    <a:pt x="900023" y="728980"/>
                  </a:lnTo>
                  <a:lnTo>
                    <a:pt x="945578" y="740410"/>
                  </a:lnTo>
                  <a:lnTo>
                    <a:pt x="977709" y="744220"/>
                  </a:lnTo>
                  <a:lnTo>
                    <a:pt x="997254" y="745490"/>
                  </a:lnTo>
                  <a:lnTo>
                    <a:pt x="1015974" y="748030"/>
                  </a:lnTo>
                  <a:lnTo>
                    <a:pt x="1033513" y="751840"/>
                  </a:lnTo>
                  <a:lnTo>
                    <a:pt x="1049553" y="756920"/>
                  </a:lnTo>
                  <a:lnTo>
                    <a:pt x="1059408" y="759460"/>
                  </a:lnTo>
                  <a:lnTo>
                    <a:pt x="1068514" y="762000"/>
                  </a:lnTo>
                  <a:lnTo>
                    <a:pt x="1076807" y="764540"/>
                  </a:lnTo>
                  <a:lnTo>
                    <a:pt x="1096238" y="764540"/>
                  </a:lnTo>
                  <a:lnTo>
                    <a:pt x="1235887" y="762000"/>
                  </a:lnTo>
                  <a:lnTo>
                    <a:pt x="1339469" y="764540"/>
                  </a:lnTo>
                  <a:lnTo>
                    <a:pt x="1348651" y="765810"/>
                  </a:lnTo>
                  <a:lnTo>
                    <a:pt x="1388872" y="765810"/>
                  </a:lnTo>
                  <a:lnTo>
                    <a:pt x="1403959" y="763270"/>
                  </a:lnTo>
                  <a:lnTo>
                    <a:pt x="1408988" y="762000"/>
                  </a:lnTo>
                  <a:lnTo>
                    <a:pt x="1419047" y="759460"/>
                  </a:lnTo>
                  <a:lnTo>
                    <a:pt x="1487385" y="735330"/>
                  </a:lnTo>
                  <a:lnTo>
                    <a:pt x="1538122" y="722630"/>
                  </a:lnTo>
                  <a:lnTo>
                    <a:pt x="1557578" y="722630"/>
                  </a:lnTo>
                  <a:lnTo>
                    <a:pt x="1584528" y="723900"/>
                  </a:lnTo>
                  <a:lnTo>
                    <a:pt x="1601558" y="722630"/>
                  </a:lnTo>
                  <a:lnTo>
                    <a:pt x="1650161" y="715010"/>
                  </a:lnTo>
                  <a:lnTo>
                    <a:pt x="1672132" y="703580"/>
                  </a:lnTo>
                  <a:lnTo>
                    <a:pt x="1695310" y="687070"/>
                  </a:lnTo>
                  <a:lnTo>
                    <a:pt x="1706765" y="676910"/>
                  </a:lnTo>
                  <a:lnTo>
                    <a:pt x="1714639" y="668020"/>
                  </a:lnTo>
                  <a:lnTo>
                    <a:pt x="1716392" y="657860"/>
                  </a:lnTo>
                  <a:close/>
                </a:path>
              </a:pathLst>
            </a:custGeom>
            <a:solidFill>
              <a:srgbClr val="E2E1E1"/>
            </a:solidFill>
          </p:spPr>
          <p:txBody>
            <a:bodyPr wrap="square" lIns="0" tIns="0" rIns="0" bIns="0" rtlCol="0"/>
            <a:lstStyle/>
            <a:p>
              <a:endParaRPr/>
            </a:p>
          </p:txBody>
        </p:sp>
        <p:pic>
          <p:nvPicPr>
            <p:cNvPr id="22" name="object 22"/>
            <p:cNvPicPr/>
            <p:nvPr/>
          </p:nvPicPr>
          <p:blipFill>
            <a:blip r:embed="rId3" cstate="print"/>
            <a:stretch>
              <a:fillRect/>
            </a:stretch>
          </p:blipFill>
          <p:spPr>
            <a:xfrm>
              <a:off x="3077559" y="4856189"/>
              <a:ext cx="146229" cy="171573"/>
            </a:xfrm>
            <a:prstGeom prst="rect">
              <a:avLst/>
            </a:prstGeom>
          </p:spPr>
        </p:pic>
        <p:pic>
          <p:nvPicPr>
            <p:cNvPr id="23" name="object 23"/>
            <p:cNvPicPr/>
            <p:nvPr/>
          </p:nvPicPr>
          <p:blipFill>
            <a:blip r:embed="rId4" cstate="print"/>
            <a:stretch>
              <a:fillRect/>
            </a:stretch>
          </p:blipFill>
          <p:spPr>
            <a:xfrm>
              <a:off x="2731560" y="4551079"/>
              <a:ext cx="209947" cy="209086"/>
            </a:xfrm>
            <a:prstGeom prst="rect">
              <a:avLst/>
            </a:prstGeom>
          </p:spPr>
        </p:pic>
        <p:sp>
          <p:nvSpPr>
            <p:cNvPr id="24" name="object 24"/>
            <p:cNvSpPr/>
            <p:nvPr/>
          </p:nvSpPr>
          <p:spPr>
            <a:xfrm>
              <a:off x="3552657" y="5046065"/>
              <a:ext cx="40005" cy="121285"/>
            </a:xfrm>
            <a:custGeom>
              <a:avLst/>
              <a:gdLst/>
              <a:ahLst/>
              <a:cxnLst/>
              <a:rect l="l" t="t" r="r" b="b"/>
              <a:pathLst>
                <a:path w="40004" h="121285">
                  <a:moveTo>
                    <a:pt x="38468" y="0"/>
                  </a:moveTo>
                  <a:lnTo>
                    <a:pt x="31851" y="901"/>
                  </a:lnTo>
                  <a:lnTo>
                    <a:pt x="33034" y="15628"/>
                  </a:lnTo>
                  <a:lnTo>
                    <a:pt x="32265" y="49039"/>
                  </a:lnTo>
                  <a:lnTo>
                    <a:pt x="23327" y="87010"/>
                  </a:lnTo>
                  <a:lnTo>
                    <a:pt x="0" y="115417"/>
                  </a:lnTo>
                  <a:lnTo>
                    <a:pt x="3340" y="121196"/>
                  </a:lnTo>
                  <a:lnTo>
                    <a:pt x="28854" y="91202"/>
                  </a:lnTo>
                  <a:lnTo>
                    <a:pt x="38835" y="51725"/>
                  </a:lnTo>
                  <a:lnTo>
                    <a:pt x="39850" y="16684"/>
                  </a:lnTo>
                  <a:lnTo>
                    <a:pt x="38468" y="0"/>
                  </a:lnTo>
                  <a:close/>
                </a:path>
              </a:pathLst>
            </a:custGeom>
            <a:solidFill>
              <a:srgbClr val="E2E1E1"/>
            </a:solidFill>
          </p:spPr>
          <p:txBody>
            <a:bodyPr wrap="square" lIns="0" tIns="0" rIns="0" bIns="0" rtlCol="0"/>
            <a:lstStyle/>
            <a:p>
              <a:endParaRPr/>
            </a:p>
          </p:txBody>
        </p:sp>
        <p:pic>
          <p:nvPicPr>
            <p:cNvPr id="25" name="object 25"/>
            <p:cNvPicPr/>
            <p:nvPr/>
          </p:nvPicPr>
          <p:blipFill>
            <a:blip r:embed="rId5" cstate="print"/>
            <a:stretch>
              <a:fillRect/>
            </a:stretch>
          </p:blipFill>
          <p:spPr>
            <a:xfrm>
              <a:off x="2342197" y="5373484"/>
              <a:ext cx="1976755" cy="263474"/>
            </a:xfrm>
            <a:prstGeom prst="rect">
              <a:avLst/>
            </a:prstGeom>
          </p:spPr>
        </p:pic>
        <p:sp>
          <p:nvSpPr>
            <p:cNvPr id="26" name="object 26"/>
            <p:cNvSpPr/>
            <p:nvPr/>
          </p:nvSpPr>
          <p:spPr>
            <a:xfrm>
              <a:off x="3443312" y="4540097"/>
              <a:ext cx="349250" cy="314325"/>
            </a:xfrm>
            <a:custGeom>
              <a:avLst/>
              <a:gdLst/>
              <a:ahLst/>
              <a:cxnLst/>
              <a:rect l="l" t="t" r="r" b="b"/>
              <a:pathLst>
                <a:path w="349250" h="314325">
                  <a:moveTo>
                    <a:pt x="76923" y="241465"/>
                  </a:moveTo>
                  <a:lnTo>
                    <a:pt x="69367" y="241465"/>
                  </a:lnTo>
                  <a:lnTo>
                    <a:pt x="41795" y="293370"/>
                  </a:lnTo>
                  <a:lnTo>
                    <a:pt x="41795" y="12"/>
                  </a:lnTo>
                  <a:lnTo>
                    <a:pt x="35128" y="12"/>
                  </a:lnTo>
                  <a:lnTo>
                    <a:pt x="35128" y="293382"/>
                  </a:lnTo>
                  <a:lnTo>
                    <a:pt x="7543" y="241465"/>
                  </a:lnTo>
                  <a:lnTo>
                    <a:pt x="0" y="241465"/>
                  </a:lnTo>
                  <a:lnTo>
                    <a:pt x="38506" y="313918"/>
                  </a:lnTo>
                  <a:lnTo>
                    <a:pt x="42227" y="306781"/>
                  </a:lnTo>
                  <a:lnTo>
                    <a:pt x="76923" y="241465"/>
                  </a:lnTo>
                  <a:close/>
                </a:path>
                <a:path w="349250" h="314325">
                  <a:moveTo>
                    <a:pt x="226783" y="241465"/>
                  </a:moveTo>
                  <a:lnTo>
                    <a:pt x="219227" y="241465"/>
                  </a:lnTo>
                  <a:lnTo>
                    <a:pt x="191655" y="293370"/>
                  </a:lnTo>
                  <a:lnTo>
                    <a:pt x="191655" y="12"/>
                  </a:lnTo>
                  <a:lnTo>
                    <a:pt x="184988" y="12"/>
                  </a:lnTo>
                  <a:lnTo>
                    <a:pt x="184988" y="293382"/>
                  </a:lnTo>
                  <a:lnTo>
                    <a:pt x="157403" y="241465"/>
                  </a:lnTo>
                  <a:lnTo>
                    <a:pt x="149860" y="241465"/>
                  </a:lnTo>
                  <a:lnTo>
                    <a:pt x="188366" y="313918"/>
                  </a:lnTo>
                  <a:lnTo>
                    <a:pt x="192087" y="306781"/>
                  </a:lnTo>
                  <a:lnTo>
                    <a:pt x="226783" y="241465"/>
                  </a:lnTo>
                  <a:close/>
                </a:path>
                <a:path w="349250" h="314325">
                  <a:moveTo>
                    <a:pt x="348830" y="0"/>
                  </a:moveTo>
                  <a:lnTo>
                    <a:pt x="342163" y="0"/>
                  </a:lnTo>
                  <a:lnTo>
                    <a:pt x="342163" y="305333"/>
                  </a:lnTo>
                  <a:lnTo>
                    <a:pt x="348830" y="305333"/>
                  </a:lnTo>
                  <a:lnTo>
                    <a:pt x="348830" y="0"/>
                  </a:lnTo>
                  <a:close/>
                </a:path>
              </a:pathLst>
            </a:custGeom>
            <a:solidFill>
              <a:srgbClr val="E73834"/>
            </a:solidFill>
          </p:spPr>
          <p:txBody>
            <a:bodyPr wrap="square" lIns="0" tIns="0" rIns="0" bIns="0" rtlCol="0"/>
            <a:lstStyle/>
            <a:p>
              <a:endParaRPr/>
            </a:p>
          </p:txBody>
        </p:sp>
        <p:pic>
          <p:nvPicPr>
            <p:cNvPr id="27" name="object 27"/>
            <p:cNvPicPr/>
            <p:nvPr/>
          </p:nvPicPr>
          <p:blipFill>
            <a:blip r:embed="rId6" cstate="print"/>
            <a:stretch>
              <a:fillRect/>
            </a:stretch>
          </p:blipFill>
          <p:spPr>
            <a:xfrm>
              <a:off x="3750354" y="4781537"/>
              <a:ext cx="76915" cy="72477"/>
            </a:xfrm>
            <a:prstGeom prst="rect">
              <a:avLst/>
            </a:prstGeom>
          </p:spPr>
        </p:pic>
        <p:pic>
          <p:nvPicPr>
            <p:cNvPr id="28" name="object 28"/>
            <p:cNvPicPr/>
            <p:nvPr/>
          </p:nvPicPr>
          <p:blipFill>
            <a:blip r:embed="rId7" cstate="print"/>
            <a:stretch>
              <a:fillRect/>
            </a:stretch>
          </p:blipFill>
          <p:spPr>
            <a:xfrm>
              <a:off x="2335452" y="4603068"/>
              <a:ext cx="2848504" cy="1154395"/>
            </a:xfrm>
            <a:prstGeom prst="rect">
              <a:avLst/>
            </a:prstGeom>
          </p:spPr>
        </p:pic>
      </p:grpSp>
      <p:sp>
        <p:nvSpPr>
          <p:cNvPr id="29" name="object 29"/>
          <p:cNvSpPr txBox="1"/>
          <p:nvPr/>
        </p:nvSpPr>
        <p:spPr>
          <a:xfrm>
            <a:off x="7298390" y="2371591"/>
            <a:ext cx="3187700" cy="988060"/>
          </a:xfrm>
          <a:prstGeom prst="rect">
            <a:avLst/>
          </a:prstGeom>
        </p:spPr>
        <p:txBody>
          <a:bodyPr vert="horz" wrap="square" lIns="0" tIns="15240" rIns="0" bIns="0" rtlCol="0">
            <a:spAutoFit/>
          </a:bodyPr>
          <a:lstStyle/>
          <a:p>
            <a:pPr marL="146050">
              <a:lnSpc>
                <a:spcPct val="100000"/>
              </a:lnSpc>
              <a:spcBef>
                <a:spcPts val="120"/>
              </a:spcBef>
            </a:pPr>
            <a:r>
              <a:rPr sz="1850" b="1" spc="15" dirty="0">
                <a:solidFill>
                  <a:srgbClr val="F79552"/>
                </a:solidFill>
                <a:latin typeface="Coloplast"/>
                <a:cs typeface="Coloplast"/>
              </a:rPr>
              <a:t>Diminu</a:t>
            </a:r>
            <a:r>
              <a:rPr sz="1850" b="1" spc="5" dirty="0">
                <a:solidFill>
                  <a:srgbClr val="F79552"/>
                </a:solidFill>
                <a:latin typeface="Coloplast"/>
                <a:cs typeface="Coloplast"/>
              </a:rPr>
              <a:t>t</a:t>
            </a:r>
            <a:r>
              <a:rPr sz="1850" b="1" dirty="0">
                <a:solidFill>
                  <a:srgbClr val="F79552"/>
                </a:solidFill>
                <a:latin typeface="Coloplast"/>
                <a:cs typeface="Coloplast"/>
              </a:rPr>
              <a:t>i</a:t>
            </a:r>
            <a:r>
              <a:rPr sz="1850" b="1" spc="10" dirty="0">
                <a:solidFill>
                  <a:srgbClr val="F79552"/>
                </a:solidFill>
                <a:latin typeface="Coloplast"/>
                <a:cs typeface="Coloplast"/>
              </a:rPr>
              <a:t>on</a:t>
            </a:r>
            <a:r>
              <a:rPr sz="1850" b="1" spc="5" dirty="0">
                <a:solidFill>
                  <a:srgbClr val="F79552"/>
                </a:solidFill>
                <a:latin typeface="Coloplast"/>
                <a:cs typeface="Coloplast"/>
              </a:rPr>
              <a:t> </a:t>
            </a:r>
            <a:r>
              <a:rPr sz="1850" b="1" spc="15" dirty="0">
                <a:solidFill>
                  <a:srgbClr val="F79552"/>
                </a:solidFill>
                <a:latin typeface="Coloplast"/>
                <a:cs typeface="Coloplast"/>
              </a:rPr>
              <a:t>d</a:t>
            </a:r>
            <a:r>
              <a:rPr sz="1850" b="1" spc="10" dirty="0">
                <a:solidFill>
                  <a:srgbClr val="F79552"/>
                </a:solidFill>
                <a:latin typeface="Coloplast"/>
                <a:cs typeface="Coloplast"/>
              </a:rPr>
              <a:t>u</a:t>
            </a:r>
            <a:r>
              <a:rPr sz="1850" b="1" spc="5" dirty="0">
                <a:solidFill>
                  <a:srgbClr val="F79552"/>
                </a:solidFill>
                <a:latin typeface="Coloplast"/>
                <a:cs typeface="Coloplast"/>
              </a:rPr>
              <a:t> cis</a:t>
            </a:r>
            <a:r>
              <a:rPr sz="1850" b="1" spc="15" dirty="0">
                <a:solidFill>
                  <a:srgbClr val="F79552"/>
                </a:solidFill>
                <a:latin typeface="Coloplast"/>
                <a:cs typeface="Coloplast"/>
              </a:rPr>
              <a:t>a</a:t>
            </a:r>
            <a:r>
              <a:rPr sz="1850" b="1" spc="5" dirty="0">
                <a:solidFill>
                  <a:srgbClr val="F79552"/>
                </a:solidFill>
                <a:latin typeface="Coloplast"/>
                <a:cs typeface="Coloplast"/>
              </a:rPr>
              <a:t>i</a:t>
            </a:r>
            <a:r>
              <a:rPr sz="1850" b="1" spc="20" dirty="0">
                <a:solidFill>
                  <a:srgbClr val="F79552"/>
                </a:solidFill>
                <a:latin typeface="Coloplast"/>
                <a:cs typeface="Coloplast"/>
              </a:rPr>
              <a:t>l</a:t>
            </a:r>
            <a:r>
              <a:rPr sz="1850" b="1" spc="10" dirty="0">
                <a:solidFill>
                  <a:srgbClr val="F79552"/>
                </a:solidFill>
                <a:latin typeface="Coloplast"/>
                <a:cs typeface="Coloplast"/>
              </a:rPr>
              <a:t>l</a:t>
            </a:r>
            <a:r>
              <a:rPr sz="1850" b="1" spc="20" dirty="0">
                <a:solidFill>
                  <a:srgbClr val="F79552"/>
                </a:solidFill>
                <a:latin typeface="Coloplast"/>
                <a:cs typeface="Coloplast"/>
              </a:rPr>
              <a:t>e</a:t>
            </a:r>
            <a:r>
              <a:rPr sz="1850" b="1" spc="15" dirty="0">
                <a:solidFill>
                  <a:srgbClr val="F79552"/>
                </a:solidFill>
                <a:latin typeface="Coloplast"/>
                <a:cs typeface="Coloplast"/>
              </a:rPr>
              <a:t>m</a:t>
            </a:r>
            <a:r>
              <a:rPr sz="1850" b="1" spc="20" dirty="0">
                <a:solidFill>
                  <a:srgbClr val="F79552"/>
                </a:solidFill>
                <a:latin typeface="Coloplast"/>
                <a:cs typeface="Coloplast"/>
              </a:rPr>
              <a:t>e</a:t>
            </a:r>
            <a:r>
              <a:rPr sz="1850" b="1" spc="15" dirty="0">
                <a:solidFill>
                  <a:srgbClr val="F79552"/>
                </a:solidFill>
                <a:latin typeface="Coloplast"/>
                <a:cs typeface="Coloplast"/>
              </a:rPr>
              <a:t>n</a:t>
            </a:r>
            <a:r>
              <a:rPr sz="1850" b="1" spc="5" dirty="0">
                <a:solidFill>
                  <a:srgbClr val="F79552"/>
                </a:solidFill>
                <a:latin typeface="Coloplast"/>
                <a:cs typeface="Coloplast"/>
              </a:rPr>
              <a:t>t</a:t>
            </a:r>
            <a:r>
              <a:rPr sz="1850" b="1" spc="-190" dirty="0">
                <a:solidFill>
                  <a:srgbClr val="F79552"/>
                </a:solidFill>
                <a:latin typeface="Coloplast"/>
                <a:cs typeface="Coloplast"/>
              </a:rPr>
              <a:t> </a:t>
            </a:r>
            <a:r>
              <a:rPr sz="1650" b="1" spc="-7" baseline="30303" dirty="0">
                <a:solidFill>
                  <a:srgbClr val="F79552"/>
                </a:solidFill>
                <a:latin typeface="Coloplast"/>
                <a:cs typeface="Coloplast"/>
              </a:rPr>
              <a:t>1</a:t>
            </a:r>
            <a:endParaRPr sz="1650" baseline="30303">
              <a:latin typeface="Coloplast"/>
              <a:cs typeface="Coloplast"/>
            </a:endParaRPr>
          </a:p>
          <a:p>
            <a:pPr marL="62230" marR="30480" indent="-24765">
              <a:lnSpc>
                <a:spcPct val="104000"/>
              </a:lnSpc>
              <a:spcBef>
                <a:spcPts val="1590"/>
              </a:spcBef>
            </a:pPr>
            <a:r>
              <a:rPr sz="1500" spc="10" dirty="0">
                <a:solidFill>
                  <a:srgbClr val="58595B"/>
                </a:solidFill>
                <a:latin typeface="Coloplast"/>
                <a:cs typeface="Coloplast"/>
              </a:rPr>
              <a:t>Pansement </a:t>
            </a:r>
            <a:r>
              <a:rPr sz="1500" spc="5" dirty="0">
                <a:solidFill>
                  <a:srgbClr val="58595B"/>
                </a:solidFill>
                <a:latin typeface="Coloplast"/>
                <a:cs typeface="Coloplast"/>
              </a:rPr>
              <a:t>avec </a:t>
            </a:r>
            <a:r>
              <a:rPr sz="1500" spc="10" dirty="0">
                <a:solidFill>
                  <a:srgbClr val="58595B"/>
                </a:solidFill>
                <a:latin typeface="Coloplast"/>
                <a:cs typeface="Coloplast"/>
              </a:rPr>
              <a:t>une bonne </a:t>
            </a:r>
            <a:r>
              <a:rPr sz="1500" spc="5" dirty="0">
                <a:solidFill>
                  <a:srgbClr val="58595B"/>
                </a:solidFill>
                <a:latin typeface="Coloplast"/>
                <a:cs typeface="Coloplast"/>
              </a:rPr>
              <a:t>adhésion </a:t>
            </a:r>
            <a:r>
              <a:rPr sz="1500" spc="-365" dirty="0">
                <a:solidFill>
                  <a:srgbClr val="58595B"/>
                </a:solidFill>
                <a:latin typeface="Coloplast"/>
                <a:cs typeface="Coloplast"/>
              </a:rPr>
              <a:t> </a:t>
            </a:r>
            <a:r>
              <a:rPr sz="1500" spc="10" dirty="0">
                <a:solidFill>
                  <a:srgbClr val="58595B"/>
                </a:solidFill>
                <a:latin typeface="Coloplast"/>
                <a:cs typeface="Coloplast"/>
              </a:rPr>
              <a:t>à</a:t>
            </a:r>
            <a:r>
              <a:rPr sz="1500" spc="-5" dirty="0">
                <a:solidFill>
                  <a:srgbClr val="58595B"/>
                </a:solidFill>
                <a:latin typeface="Coloplast"/>
                <a:cs typeface="Coloplast"/>
              </a:rPr>
              <a:t> </a:t>
            </a:r>
            <a:r>
              <a:rPr sz="1500" dirty="0">
                <a:solidFill>
                  <a:srgbClr val="58595B"/>
                </a:solidFill>
                <a:latin typeface="Coloplast"/>
                <a:cs typeface="Coloplast"/>
              </a:rPr>
              <a:t>la </a:t>
            </a:r>
            <a:r>
              <a:rPr sz="1500" spc="10" dirty="0">
                <a:solidFill>
                  <a:srgbClr val="58595B"/>
                </a:solidFill>
                <a:latin typeface="Coloplast"/>
                <a:cs typeface="Coloplast"/>
              </a:rPr>
              <a:t>peau</a:t>
            </a:r>
            <a:r>
              <a:rPr sz="1500" dirty="0">
                <a:solidFill>
                  <a:srgbClr val="58595B"/>
                </a:solidFill>
                <a:latin typeface="Coloplast"/>
                <a:cs typeface="Coloplast"/>
              </a:rPr>
              <a:t> </a:t>
            </a:r>
            <a:r>
              <a:rPr sz="1500" spc="10" dirty="0">
                <a:solidFill>
                  <a:srgbClr val="58595B"/>
                </a:solidFill>
                <a:latin typeface="Coloplast"/>
                <a:cs typeface="Coloplast"/>
              </a:rPr>
              <a:t>et</a:t>
            </a:r>
            <a:r>
              <a:rPr sz="1500" dirty="0">
                <a:solidFill>
                  <a:srgbClr val="58595B"/>
                </a:solidFill>
                <a:latin typeface="Coloplast"/>
                <a:cs typeface="Coloplast"/>
              </a:rPr>
              <a:t> </a:t>
            </a:r>
            <a:r>
              <a:rPr sz="1500" spc="5" dirty="0">
                <a:solidFill>
                  <a:srgbClr val="58595B"/>
                </a:solidFill>
                <a:latin typeface="Coloplast"/>
                <a:cs typeface="Coloplast"/>
              </a:rPr>
              <a:t>avec</a:t>
            </a:r>
            <a:r>
              <a:rPr sz="1500" dirty="0">
                <a:solidFill>
                  <a:srgbClr val="58595B"/>
                </a:solidFill>
                <a:latin typeface="Coloplast"/>
                <a:cs typeface="Coloplast"/>
              </a:rPr>
              <a:t> </a:t>
            </a:r>
            <a:r>
              <a:rPr sz="1500" spc="10" dirty="0">
                <a:solidFill>
                  <a:srgbClr val="58595B"/>
                </a:solidFill>
                <a:latin typeface="Coloplast"/>
                <a:cs typeface="Coloplast"/>
              </a:rPr>
              <a:t>un</a:t>
            </a:r>
            <a:r>
              <a:rPr sz="1500" dirty="0">
                <a:solidFill>
                  <a:srgbClr val="58595B"/>
                </a:solidFill>
                <a:latin typeface="Coloplast"/>
                <a:cs typeface="Coloplast"/>
              </a:rPr>
              <a:t> </a:t>
            </a:r>
            <a:r>
              <a:rPr sz="1500" spc="15" dirty="0">
                <a:solidFill>
                  <a:srgbClr val="58595B"/>
                </a:solidFill>
                <a:latin typeface="Coloplast"/>
                <a:cs typeface="Coloplast"/>
              </a:rPr>
              <a:t>effet</a:t>
            </a:r>
            <a:r>
              <a:rPr sz="1500" spc="-5" dirty="0">
                <a:solidFill>
                  <a:srgbClr val="58595B"/>
                </a:solidFill>
                <a:latin typeface="Coloplast"/>
                <a:cs typeface="Coloplast"/>
              </a:rPr>
              <a:t> </a:t>
            </a:r>
            <a:r>
              <a:rPr sz="1500" spc="10" dirty="0">
                <a:solidFill>
                  <a:srgbClr val="58595B"/>
                </a:solidFill>
                <a:latin typeface="Coloplast"/>
                <a:cs typeface="Coloplast"/>
              </a:rPr>
              <a:t>«</a:t>
            </a:r>
            <a:r>
              <a:rPr sz="1500" dirty="0">
                <a:solidFill>
                  <a:srgbClr val="58595B"/>
                </a:solidFill>
                <a:latin typeface="Coloplast"/>
                <a:cs typeface="Coloplast"/>
              </a:rPr>
              <a:t> </a:t>
            </a:r>
            <a:r>
              <a:rPr sz="1500" spc="10" dirty="0">
                <a:solidFill>
                  <a:srgbClr val="58595B"/>
                </a:solidFill>
                <a:latin typeface="Coloplast"/>
                <a:cs typeface="Coloplast"/>
              </a:rPr>
              <a:t>coussin</a:t>
            </a:r>
            <a:r>
              <a:rPr sz="1500" dirty="0">
                <a:solidFill>
                  <a:srgbClr val="58595B"/>
                </a:solidFill>
                <a:latin typeface="Coloplast"/>
                <a:cs typeface="Coloplast"/>
              </a:rPr>
              <a:t> </a:t>
            </a:r>
            <a:r>
              <a:rPr sz="1500" spc="10" dirty="0">
                <a:solidFill>
                  <a:srgbClr val="58595B"/>
                </a:solidFill>
                <a:latin typeface="Coloplast"/>
                <a:cs typeface="Coloplast"/>
              </a:rPr>
              <a:t>»</a:t>
            </a:r>
            <a:endParaRPr sz="1500">
              <a:latin typeface="Coloplast"/>
              <a:cs typeface="Coloplast"/>
            </a:endParaRPr>
          </a:p>
        </p:txBody>
      </p:sp>
      <p:sp>
        <p:nvSpPr>
          <p:cNvPr id="30" name="object 30"/>
          <p:cNvSpPr txBox="1"/>
          <p:nvPr/>
        </p:nvSpPr>
        <p:spPr>
          <a:xfrm>
            <a:off x="6883755" y="3550642"/>
            <a:ext cx="4017010" cy="257810"/>
          </a:xfrm>
          <a:prstGeom prst="rect">
            <a:avLst/>
          </a:prstGeom>
        </p:spPr>
        <p:txBody>
          <a:bodyPr vert="horz" wrap="square" lIns="0" tIns="15240" rIns="0" bIns="0" rtlCol="0">
            <a:spAutoFit/>
          </a:bodyPr>
          <a:lstStyle/>
          <a:p>
            <a:pPr marL="12700">
              <a:lnSpc>
                <a:spcPct val="100000"/>
              </a:lnSpc>
              <a:spcBef>
                <a:spcPts val="120"/>
              </a:spcBef>
            </a:pPr>
            <a:r>
              <a:rPr sz="1500" spc="-20" dirty="0">
                <a:solidFill>
                  <a:srgbClr val="58595B"/>
                </a:solidFill>
                <a:latin typeface="Coloplast"/>
                <a:cs typeface="Coloplast"/>
              </a:rPr>
              <a:t>Taille</a:t>
            </a:r>
            <a:r>
              <a:rPr sz="1500" dirty="0">
                <a:solidFill>
                  <a:srgbClr val="58595B"/>
                </a:solidFill>
                <a:latin typeface="Coloplast"/>
                <a:cs typeface="Coloplast"/>
              </a:rPr>
              <a:t> </a:t>
            </a:r>
            <a:r>
              <a:rPr sz="1500" spc="10" dirty="0">
                <a:solidFill>
                  <a:srgbClr val="58595B"/>
                </a:solidFill>
                <a:latin typeface="Coloplast"/>
                <a:cs typeface="Coloplast"/>
              </a:rPr>
              <a:t>suffisante</a:t>
            </a:r>
            <a:r>
              <a:rPr sz="1500" spc="5" dirty="0">
                <a:solidFill>
                  <a:srgbClr val="58595B"/>
                </a:solidFill>
                <a:latin typeface="Coloplast"/>
                <a:cs typeface="Coloplast"/>
              </a:rPr>
              <a:t> </a:t>
            </a:r>
            <a:r>
              <a:rPr sz="1500" spc="10" dirty="0">
                <a:solidFill>
                  <a:srgbClr val="58595B"/>
                </a:solidFill>
                <a:latin typeface="Coloplast"/>
                <a:cs typeface="Coloplast"/>
              </a:rPr>
              <a:t>pour</a:t>
            </a:r>
            <a:r>
              <a:rPr sz="1500" spc="5" dirty="0">
                <a:solidFill>
                  <a:srgbClr val="58595B"/>
                </a:solidFill>
                <a:latin typeface="Coloplast"/>
                <a:cs typeface="Coloplast"/>
              </a:rPr>
              <a:t> </a:t>
            </a:r>
            <a:r>
              <a:rPr sz="1500" spc="10" dirty="0">
                <a:solidFill>
                  <a:srgbClr val="58595B"/>
                </a:solidFill>
                <a:latin typeface="Coloplast"/>
                <a:cs typeface="Coloplast"/>
              </a:rPr>
              <a:t>couvrir</a:t>
            </a:r>
            <a:r>
              <a:rPr sz="1500" spc="5" dirty="0">
                <a:solidFill>
                  <a:srgbClr val="58595B"/>
                </a:solidFill>
                <a:latin typeface="Coloplast"/>
                <a:cs typeface="Coloplast"/>
              </a:rPr>
              <a:t> </a:t>
            </a:r>
            <a:r>
              <a:rPr sz="1500" spc="10" dirty="0">
                <a:solidFill>
                  <a:srgbClr val="58595B"/>
                </a:solidFill>
                <a:latin typeface="Coloplast"/>
                <a:cs typeface="Coloplast"/>
              </a:rPr>
              <a:t>une</a:t>
            </a:r>
            <a:r>
              <a:rPr sz="1500" spc="5" dirty="0">
                <a:solidFill>
                  <a:srgbClr val="58595B"/>
                </a:solidFill>
                <a:latin typeface="Coloplast"/>
                <a:cs typeface="Coloplast"/>
              </a:rPr>
              <a:t> grande </a:t>
            </a:r>
            <a:r>
              <a:rPr sz="1500" spc="10" dirty="0">
                <a:solidFill>
                  <a:srgbClr val="58595B"/>
                </a:solidFill>
                <a:latin typeface="Coloplast"/>
                <a:cs typeface="Coloplast"/>
              </a:rPr>
              <a:t>surface</a:t>
            </a:r>
            <a:endParaRPr sz="1500">
              <a:latin typeface="Coloplast"/>
              <a:cs typeface="Coloplast"/>
            </a:endParaRPr>
          </a:p>
        </p:txBody>
      </p:sp>
      <p:sp>
        <p:nvSpPr>
          <p:cNvPr id="31" name="object 31"/>
          <p:cNvSpPr/>
          <p:nvPr/>
        </p:nvSpPr>
        <p:spPr>
          <a:xfrm>
            <a:off x="8680184" y="4027276"/>
            <a:ext cx="424180" cy="262255"/>
          </a:xfrm>
          <a:custGeom>
            <a:avLst/>
            <a:gdLst/>
            <a:ahLst/>
            <a:cxnLst/>
            <a:rect l="l" t="t" r="r" b="b"/>
            <a:pathLst>
              <a:path w="424179" h="262254">
                <a:moveTo>
                  <a:pt x="399964" y="0"/>
                </a:moveTo>
                <a:lnTo>
                  <a:pt x="70983" y="0"/>
                </a:lnTo>
                <a:lnTo>
                  <a:pt x="23663" y="0"/>
                </a:lnTo>
                <a:lnTo>
                  <a:pt x="8705" y="2971"/>
                </a:lnTo>
                <a:lnTo>
                  <a:pt x="597" y="10806"/>
                </a:lnTo>
                <a:lnTo>
                  <a:pt x="0" y="21886"/>
                </a:lnTo>
                <a:lnTo>
                  <a:pt x="7572" y="34594"/>
                </a:lnTo>
                <a:lnTo>
                  <a:pt x="42714" y="74984"/>
                </a:lnTo>
                <a:lnTo>
                  <a:pt x="77852" y="118112"/>
                </a:lnTo>
                <a:lnTo>
                  <a:pt x="112986" y="162154"/>
                </a:lnTo>
                <a:lnTo>
                  <a:pt x="148115" y="205285"/>
                </a:lnTo>
                <a:lnTo>
                  <a:pt x="183239" y="245681"/>
                </a:lnTo>
                <a:lnTo>
                  <a:pt x="211818" y="261769"/>
                </a:lnTo>
                <a:lnTo>
                  <a:pt x="225939" y="257747"/>
                </a:lnTo>
                <a:lnTo>
                  <a:pt x="240389" y="245681"/>
                </a:lnTo>
                <a:lnTo>
                  <a:pt x="275524" y="205285"/>
                </a:lnTo>
                <a:lnTo>
                  <a:pt x="310660" y="162154"/>
                </a:lnTo>
                <a:lnTo>
                  <a:pt x="345796" y="118112"/>
                </a:lnTo>
                <a:lnTo>
                  <a:pt x="380932" y="74984"/>
                </a:lnTo>
                <a:lnTo>
                  <a:pt x="416068" y="34594"/>
                </a:lnTo>
                <a:lnTo>
                  <a:pt x="423646" y="21886"/>
                </a:lnTo>
                <a:lnTo>
                  <a:pt x="423046" y="10806"/>
                </a:lnTo>
                <a:lnTo>
                  <a:pt x="414932" y="2971"/>
                </a:lnTo>
                <a:lnTo>
                  <a:pt x="399964" y="0"/>
                </a:lnTo>
                <a:close/>
              </a:path>
            </a:pathLst>
          </a:custGeom>
          <a:solidFill>
            <a:srgbClr val="FCC79F"/>
          </a:solidFill>
        </p:spPr>
        <p:txBody>
          <a:bodyPr wrap="square" lIns="0" tIns="0" rIns="0" bIns="0" rtlCol="0"/>
          <a:lstStyle/>
          <a:p>
            <a:endParaRPr/>
          </a:p>
        </p:txBody>
      </p:sp>
      <p:sp>
        <p:nvSpPr>
          <p:cNvPr id="32" name="object 32"/>
          <p:cNvSpPr txBox="1"/>
          <p:nvPr/>
        </p:nvSpPr>
        <p:spPr>
          <a:xfrm>
            <a:off x="7245897" y="4405169"/>
            <a:ext cx="3292475" cy="1055370"/>
          </a:xfrm>
          <a:prstGeom prst="rect">
            <a:avLst/>
          </a:prstGeom>
        </p:spPr>
        <p:txBody>
          <a:bodyPr vert="horz" wrap="square" lIns="0" tIns="6350" rIns="0" bIns="0" rtlCol="0">
            <a:spAutoFit/>
          </a:bodyPr>
          <a:lstStyle/>
          <a:p>
            <a:pPr marL="462915" marR="455295" algn="ctr">
              <a:lnSpc>
                <a:spcPct val="104000"/>
              </a:lnSpc>
              <a:spcBef>
                <a:spcPts val="50"/>
              </a:spcBef>
            </a:pPr>
            <a:r>
              <a:rPr sz="1500" b="1" spc="10" dirty="0">
                <a:solidFill>
                  <a:srgbClr val="58595B"/>
                </a:solidFill>
                <a:latin typeface="Coloplast"/>
                <a:cs typeface="Coloplast"/>
              </a:rPr>
              <a:t>Absorption</a:t>
            </a:r>
            <a:r>
              <a:rPr sz="1500" b="1" spc="-25" dirty="0">
                <a:solidFill>
                  <a:srgbClr val="58595B"/>
                </a:solidFill>
                <a:latin typeface="Coloplast"/>
                <a:cs typeface="Coloplast"/>
              </a:rPr>
              <a:t> </a:t>
            </a:r>
            <a:r>
              <a:rPr sz="1500" b="1" spc="10" dirty="0">
                <a:solidFill>
                  <a:srgbClr val="58595B"/>
                </a:solidFill>
                <a:latin typeface="Coloplast"/>
                <a:cs typeface="Coloplast"/>
              </a:rPr>
              <a:t>et</a:t>
            </a:r>
            <a:r>
              <a:rPr sz="1500" b="1" spc="-20" dirty="0">
                <a:solidFill>
                  <a:srgbClr val="58595B"/>
                </a:solidFill>
                <a:latin typeface="Coloplast"/>
                <a:cs typeface="Coloplast"/>
              </a:rPr>
              <a:t> </a:t>
            </a:r>
            <a:r>
              <a:rPr sz="1500" b="1" spc="10" dirty="0">
                <a:solidFill>
                  <a:srgbClr val="58595B"/>
                </a:solidFill>
                <a:latin typeface="Coloplast"/>
                <a:cs typeface="Coloplast"/>
              </a:rPr>
              <a:t>redistribution </a:t>
            </a:r>
            <a:r>
              <a:rPr sz="1500" b="1" spc="-365" dirty="0">
                <a:solidFill>
                  <a:srgbClr val="58595B"/>
                </a:solidFill>
                <a:latin typeface="Coloplast"/>
                <a:cs typeface="Coloplast"/>
              </a:rPr>
              <a:t> </a:t>
            </a:r>
            <a:r>
              <a:rPr sz="1500" b="1" spc="10" dirty="0">
                <a:solidFill>
                  <a:srgbClr val="58595B"/>
                </a:solidFill>
                <a:latin typeface="Coloplast"/>
                <a:cs typeface="Coloplast"/>
              </a:rPr>
              <a:t>des</a:t>
            </a:r>
            <a:r>
              <a:rPr sz="1500" b="1" dirty="0">
                <a:solidFill>
                  <a:srgbClr val="58595B"/>
                </a:solidFill>
                <a:latin typeface="Coloplast"/>
                <a:cs typeface="Coloplast"/>
              </a:rPr>
              <a:t> </a:t>
            </a:r>
            <a:r>
              <a:rPr sz="1500" b="1" spc="5" dirty="0">
                <a:solidFill>
                  <a:srgbClr val="58595B"/>
                </a:solidFill>
                <a:latin typeface="Coloplast"/>
                <a:cs typeface="Coloplast"/>
              </a:rPr>
              <a:t>forces </a:t>
            </a:r>
            <a:r>
              <a:rPr sz="1500" b="1" spc="10" dirty="0">
                <a:solidFill>
                  <a:srgbClr val="58595B"/>
                </a:solidFill>
                <a:latin typeface="Coloplast"/>
                <a:cs typeface="Coloplast"/>
              </a:rPr>
              <a:t>de</a:t>
            </a:r>
            <a:r>
              <a:rPr sz="1500" b="1" spc="5" dirty="0">
                <a:solidFill>
                  <a:srgbClr val="58595B"/>
                </a:solidFill>
                <a:latin typeface="Coloplast"/>
                <a:cs typeface="Coloplast"/>
              </a:rPr>
              <a:t> </a:t>
            </a:r>
            <a:r>
              <a:rPr sz="1500" b="1" spc="10" dirty="0">
                <a:solidFill>
                  <a:srgbClr val="58595B"/>
                </a:solidFill>
                <a:latin typeface="Coloplast"/>
                <a:cs typeface="Coloplast"/>
              </a:rPr>
              <a:t>cisaillement</a:t>
            </a:r>
            <a:endParaRPr sz="1500">
              <a:latin typeface="Coloplast"/>
              <a:cs typeface="Coloplast"/>
            </a:endParaRPr>
          </a:p>
          <a:p>
            <a:pPr marL="12700" marR="5080" algn="ctr">
              <a:lnSpc>
                <a:spcPct val="104000"/>
              </a:lnSpc>
              <a:spcBef>
                <a:spcPts val="660"/>
              </a:spcBef>
            </a:pPr>
            <a:r>
              <a:rPr sz="1500" b="1" spc="10" dirty="0">
                <a:solidFill>
                  <a:srgbClr val="58595B"/>
                </a:solidFill>
                <a:latin typeface="Coloplast"/>
                <a:cs typeface="Coloplast"/>
              </a:rPr>
              <a:t>Redistribution du cisaillement à </a:t>
            </a:r>
            <a:r>
              <a:rPr sz="1500" b="1" dirty="0">
                <a:solidFill>
                  <a:srgbClr val="58595B"/>
                </a:solidFill>
                <a:latin typeface="Coloplast"/>
                <a:cs typeface="Coloplast"/>
              </a:rPr>
              <a:t>l’écart </a:t>
            </a:r>
            <a:r>
              <a:rPr sz="1500" b="1" spc="-365" dirty="0">
                <a:solidFill>
                  <a:srgbClr val="58595B"/>
                </a:solidFill>
                <a:latin typeface="Coloplast"/>
                <a:cs typeface="Coloplast"/>
              </a:rPr>
              <a:t> </a:t>
            </a:r>
            <a:r>
              <a:rPr sz="1500" b="1" spc="10" dirty="0">
                <a:solidFill>
                  <a:srgbClr val="58595B"/>
                </a:solidFill>
                <a:latin typeface="Coloplast"/>
                <a:cs typeface="Coloplast"/>
              </a:rPr>
              <a:t>de</a:t>
            </a:r>
            <a:r>
              <a:rPr sz="1500" b="1" dirty="0">
                <a:solidFill>
                  <a:srgbClr val="58595B"/>
                </a:solidFill>
                <a:latin typeface="Coloplast"/>
                <a:cs typeface="Coloplast"/>
              </a:rPr>
              <a:t> </a:t>
            </a:r>
            <a:r>
              <a:rPr sz="1500" b="1" spc="10" dirty="0">
                <a:solidFill>
                  <a:srgbClr val="58595B"/>
                </a:solidFill>
                <a:latin typeface="Coloplast"/>
                <a:cs typeface="Coloplast"/>
              </a:rPr>
              <a:t>la</a:t>
            </a:r>
            <a:r>
              <a:rPr sz="1500" b="1" spc="5" dirty="0">
                <a:solidFill>
                  <a:srgbClr val="58595B"/>
                </a:solidFill>
                <a:latin typeface="Coloplast"/>
                <a:cs typeface="Coloplast"/>
              </a:rPr>
              <a:t> zone</a:t>
            </a:r>
            <a:r>
              <a:rPr sz="1500" b="1" dirty="0">
                <a:solidFill>
                  <a:srgbClr val="58595B"/>
                </a:solidFill>
                <a:latin typeface="Coloplast"/>
                <a:cs typeface="Coloplast"/>
              </a:rPr>
              <a:t> </a:t>
            </a:r>
            <a:r>
              <a:rPr sz="1500" b="1" spc="10" dirty="0">
                <a:solidFill>
                  <a:srgbClr val="58595B"/>
                </a:solidFill>
                <a:latin typeface="Coloplast"/>
                <a:cs typeface="Coloplast"/>
              </a:rPr>
              <a:t>à</a:t>
            </a:r>
            <a:r>
              <a:rPr sz="1500" b="1" spc="5" dirty="0">
                <a:solidFill>
                  <a:srgbClr val="58595B"/>
                </a:solidFill>
                <a:latin typeface="Coloplast"/>
                <a:cs typeface="Coloplast"/>
              </a:rPr>
              <a:t> </a:t>
            </a:r>
            <a:r>
              <a:rPr sz="1500" b="1" spc="10" dirty="0">
                <a:solidFill>
                  <a:srgbClr val="58595B"/>
                </a:solidFill>
                <a:latin typeface="Coloplast"/>
                <a:cs typeface="Coloplast"/>
              </a:rPr>
              <a:t>risque</a:t>
            </a:r>
            <a:endParaRPr sz="1500">
              <a:latin typeface="Coloplast"/>
              <a:cs typeface="Coloplast"/>
            </a:endParaRPr>
          </a:p>
        </p:txBody>
      </p:sp>
      <p:sp>
        <p:nvSpPr>
          <p:cNvPr id="33" name="object 33"/>
          <p:cNvSpPr/>
          <p:nvPr/>
        </p:nvSpPr>
        <p:spPr>
          <a:xfrm>
            <a:off x="6379431" y="2295079"/>
            <a:ext cx="5025390" cy="3836035"/>
          </a:xfrm>
          <a:custGeom>
            <a:avLst/>
            <a:gdLst/>
            <a:ahLst/>
            <a:cxnLst/>
            <a:rect l="l" t="t" r="r" b="b"/>
            <a:pathLst>
              <a:path w="5025390" h="3836035">
                <a:moveTo>
                  <a:pt x="84239" y="0"/>
                </a:moveTo>
                <a:lnTo>
                  <a:pt x="51451" y="6620"/>
                </a:lnTo>
                <a:lnTo>
                  <a:pt x="24674" y="24674"/>
                </a:lnTo>
                <a:lnTo>
                  <a:pt x="6620" y="51451"/>
                </a:lnTo>
                <a:lnTo>
                  <a:pt x="0" y="84239"/>
                </a:lnTo>
                <a:lnTo>
                  <a:pt x="0" y="3751249"/>
                </a:lnTo>
                <a:lnTo>
                  <a:pt x="6620" y="3784037"/>
                </a:lnTo>
                <a:lnTo>
                  <a:pt x="24674" y="3810814"/>
                </a:lnTo>
                <a:lnTo>
                  <a:pt x="51451" y="3828868"/>
                </a:lnTo>
                <a:lnTo>
                  <a:pt x="84239" y="3835488"/>
                </a:lnTo>
                <a:lnTo>
                  <a:pt x="4940896" y="3835488"/>
                </a:lnTo>
                <a:lnTo>
                  <a:pt x="4973690" y="3828868"/>
                </a:lnTo>
                <a:lnTo>
                  <a:pt x="5000466" y="3810814"/>
                </a:lnTo>
                <a:lnTo>
                  <a:pt x="5018517" y="3784037"/>
                </a:lnTo>
                <a:lnTo>
                  <a:pt x="5025136" y="3751249"/>
                </a:lnTo>
                <a:lnTo>
                  <a:pt x="5025136" y="84239"/>
                </a:lnTo>
                <a:lnTo>
                  <a:pt x="5018517" y="51451"/>
                </a:lnTo>
                <a:lnTo>
                  <a:pt x="5000466" y="24674"/>
                </a:lnTo>
                <a:lnTo>
                  <a:pt x="4973690" y="6620"/>
                </a:lnTo>
                <a:lnTo>
                  <a:pt x="4940896" y="0"/>
                </a:lnTo>
                <a:lnTo>
                  <a:pt x="84239" y="0"/>
                </a:lnTo>
                <a:close/>
              </a:path>
            </a:pathLst>
          </a:custGeom>
          <a:ln w="14859">
            <a:solidFill>
              <a:srgbClr val="F9A870"/>
            </a:solidFill>
          </a:ln>
        </p:spPr>
        <p:txBody>
          <a:bodyPr wrap="square" lIns="0" tIns="0" rIns="0" bIns="0" rtlCol="0"/>
          <a:lstStyle/>
          <a:p>
            <a:endParaRPr/>
          </a:p>
        </p:txBody>
      </p:sp>
      <p:sp>
        <p:nvSpPr>
          <p:cNvPr id="34" name="object 34"/>
          <p:cNvSpPr txBox="1"/>
          <p:nvPr/>
        </p:nvSpPr>
        <p:spPr>
          <a:xfrm>
            <a:off x="707299" y="6289600"/>
            <a:ext cx="78581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58595B"/>
                </a:solidFill>
                <a:latin typeface="Coloplast"/>
                <a:cs typeface="Coloplast"/>
              </a:rPr>
              <a:t>1- World Union</a:t>
            </a:r>
            <a:r>
              <a:rPr sz="900" spc="5" dirty="0">
                <a:solidFill>
                  <a:srgbClr val="58595B"/>
                </a:solidFill>
                <a:latin typeface="Coloplast"/>
                <a:cs typeface="Coloplast"/>
              </a:rPr>
              <a:t> </a:t>
            </a:r>
            <a:r>
              <a:rPr sz="900" dirty="0">
                <a:solidFill>
                  <a:srgbClr val="58595B"/>
                </a:solidFill>
                <a:latin typeface="Coloplast"/>
                <a:cs typeface="Coloplast"/>
              </a:rPr>
              <a:t>of Wound</a:t>
            </a:r>
            <a:r>
              <a:rPr sz="900" spc="5" dirty="0">
                <a:solidFill>
                  <a:srgbClr val="58595B"/>
                </a:solidFill>
                <a:latin typeface="Coloplast"/>
                <a:cs typeface="Coloplast"/>
              </a:rPr>
              <a:t> </a:t>
            </a:r>
            <a:r>
              <a:rPr sz="900" dirty="0">
                <a:solidFill>
                  <a:srgbClr val="58595B"/>
                </a:solidFill>
                <a:latin typeface="Coloplast"/>
                <a:cs typeface="Coloplast"/>
              </a:rPr>
              <a:t>Healing Societies (WUWHS)</a:t>
            </a:r>
            <a:r>
              <a:rPr sz="900" spc="5" dirty="0">
                <a:solidFill>
                  <a:srgbClr val="58595B"/>
                </a:solidFill>
                <a:latin typeface="Coloplast"/>
                <a:cs typeface="Coloplast"/>
              </a:rPr>
              <a:t> </a:t>
            </a:r>
            <a:r>
              <a:rPr sz="900" dirty="0">
                <a:solidFill>
                  <a:srgbClr val="58595B"/>
                </a:solidFill>
                <a:latin typeface="Coloplast"/>
                <a:cs typeface="Coloplast"/>
              </a:rPr>
              <a:t>Document </a:t>
            </a:r>
            <a:r>
              <a:rPr sz="900" spc="-5" dirty="0">
                <a:solidFill>
                  <a:srgbClr val="58595B"/>
                </a:solidFill>
                <a:latin typeface="Coloplast"/>
                <a:cs typeface="Coloplast"/>
              </a:rPr>
              <a:t>consensuel</a:t>
            </a:r>
            <a:r>
              <a:rPr sz="900" spc="5" dirty="0">
                <a:solidFill>
                  <a:srgbClr val="58595B"/>
                </a:solidFill>
                <a:latin typeface="Coloplast"/>
                <a:cs typeface="Coloplast"/>
              </a:rPr>
              <a:t> </a:t>
            </a:r>
            <a:r>
              <a:rPr sz="900" dirty="0">
                <a:solidFill>
                  <a:srgbClr val="58595B"/>
                </a:solidFill>
                <a:latin typeface="Coloplast"/>
                <a:cs typeface="Coloplast"/>
              </a:rPr>
              <a:t>. </a:t>
            </a:r>
            <a:r>
              <a:rPr sz="900" spc="-5" dirty="0">
                <a:solidFill>
                  <a:srgbClr val="58595B"/>
                </a:solidFill>
                <a:latin typeface="Coloplast"/>
                <a:cs typeface="Coloplast"/>
              </a:rPr>
              <a:t>Rôle</a:t>
            </a:r>
            <a:r>
              <a:rPr sz="900" spc="5" dirty="0">
                <a:solidFill>
                  <a:srgbClr val="58595B"/>
                </a:solidFill>
                <a:latin typeface="Coloplast"/>
                <a:cs typeface="Coloplast"/>
              </a:rPr>
              <a:t> </a:t>
            </a:r>
            <a:r>
              <a:rPr sz="900" dirty="0">
                <a:solidFill>
                  <a:srgbClr val="58595B"/>
                </a:solidFill>
                <a:latin typeface="Coloplast"/>
                <a:cs typeface="Coloplast"/>
              </a:rPr>
              <a:t>des pansements dans</a:t>
            </a:r>
            <a:r>
              <a:rPr sz="900" spc="5" dirty="0">
                <a:solidFill>
                  <a:srgbClr val="58595B"/>
                </a:solidFill>
                <a:latin typeface="Coloplast"/>
                <a:cs typeface="Coloplast"/>
              </a:rPr>
              <a:t> </a:t>
            </a:r>
            <a:r>
              <a:rPr sz="900" dirty="0">
                <a:solidFill>
                  <a:srgbClr val="58595B"/>
                </a:solidFill>
                <a:latin typeface="Coloplast"/>
                <a:cs typeface="Coloplast"/>
              </a:rPr>
              <a:t>la </a:t>
            </a:r>
            <a:r>
              <a:rPr sz="900" spc="-5" dirty="0">
                <a:solidFill>
                  <a:srgbClr val="58595B"/>
                </a:solidFill>
                <a:latin typeface="Coloplast"/>
                <a:cs typeface="Coloplast"/>
              </a:rPr>
              <a:t>prévention</a:t>
            </a:r>
            <a:r>
              <a:rPr sz="900" spc="5" dirty="0">
                <a:solidFill>
                  <a:srgbClr val="58595B"/>
                </a:solidFill>
                <a:latin typeface="Coloplast"/>
                <a:cs typeface="Coloplast"/>
              </a:rPr>
              <a:t> </a:t>
            </a:r>
            <a:r>
              <a:rPr sz="900" dirty="0">
                <a:solidFill>
                  <a:srgbClr val="58595B"/>
                </a:solidFill>
                <a:latin typeface="Coloplast"/>
                <a:cs typeface="Coloplast"/>
              </a:rPr>
              <a:t>des </a:t>
            </a:r>
            <a:r>
              <a:rPr sz="900" spc="-5" dirty="0">
                <a:solidFill>
                  <a:srgbClr val="58595B"/>
                </a:solidFill>
                <a:latin typeface="Coloplast"/>
                <a:cs typeface="Coloplast"/>
              </a:rPr>
              <a:t>escarres.</a:t>
            </a:r>
            <a:r>
              <a:rPr sz="900" dirty="0">
                <a:solidFill>
                  <a:srgbClr val="58595B"/>
                </a:solidFill>
                <a:latin typeface="Coloplast"/>
                <a:cs typeface="Coloplast"/>
              </a:rPr>
              <a:t> Wounds</a:t>
            </a:r>
            <a:r>
              <a:rPr sz="900" spc="5" dirty="0">
                <a:solidFill>
                  <a:srgbClr val="58595B"/>
                </a:solidFill>
                <a:latin typeface="Coloplast"/>
                <a:cs typeface="Coloplast"/>
              </a:rPr>
              <a:t> </a:t>
            </a:r>
            <a:r>
              <a:rPr sz="900" spc="-5" dirty="0">
                <a:solidFill>
                  <a:srgbClr val="58595B"/>
                </a:solidFill>
                <a:latin typeface="Coloplast"/>
                <a:cs typeface="Coloplast"/>
              </a:rPr>
              <a:t>International,</a:t>
            </a:r>
            <a:r>
              <a:rPr sz="900" dirty="0">
                <a:solidFill>
                  <a:srgbClr val="58595B"/>
                </a:solidFill>
                <a:latin typeface="Coloplast"/>
                <a:cs typeface="Coloplast"/>
              </a:rPr>
              <a:t> 2016.</a:t>
            </a:r>
            <a:endParaRPr sz="900">
              <a:latin typeface="Coloplast"/>
              <a:cs typeface="Coloplas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 name="Objet 34" hidden="1">
            <a:extLst>
              <a:ext uri="{FF2B5EF4-FFF2-40B4-BE49-F238E27FC236}">
                <a16:creationId xmlns:a16="http://schemas.microsoft.com/office/drawing/2014/main" id="{0F56EC65-4645-468B-906C-5124AAE3338D}"/>
              </a:ext>
            </a:extLst>
          </p:cNvPr>
          <p:cNvGraphicFramePr>
            <a:graphicFrameLocks noChangeAspect="1"/>
          </p:cNvGraphicFramePr>
          <p:nvPr>
            <p:custDataLst>
              <p:tags r:id="rId1"/>
            </p:custDataLst>
            <p:extLst>
              <p:ext uri="{D42A27DB-BD31-4B8C-83A1-F6EECF244321}">
                <p14:modId xmlns:p14="http://schemas.microsoft.com/office/powerpoint/2010/main" val="535435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Titre 33">
            <a:extLst>
              <a:ext uri="{FF2B5EF4-FFF2-40B4-BE49-F238E27FC236}">
                <a16:creationId xmlns:a16="http://schemas.microsoft.com/office/drawing/2014/main" id="{AD10D0BF-24EF-4DF7-8C3D-C707BE2D003B}"/>
              </a:ext>
            </a:extLst>
          </p:cNvPr>
          <p:cNvSpPr>
            <a:spLocks noGrp="1"/>
          </p:cNvSpPr>
          <p:nvPr>
            <p:ph type="title"/>
          </p:nvPr>
        </p:nvSpPr>
        <p:spPr/>
        <p:txBody>
          <a:bodyPr/>
          <a:lstStyle/>
          <a:p>
            <a:endParaRPr lang="fr-FR"/>
          </a:p>
        </p:txBody>
      </p:sp>
      <p:pic>
        <p:nvPicPr>
          <p:cNvPr id="37" name="Image 36">
            <a:extLst>
              <a:ext uri="{FF2B5EF4-FFF2-40B4-BE49-F238E27FC236}">
                <a16:creationId xmlns:a16="http://schemas.microsoft.com/office/drawing/2014/main" id="{74C20DF5-4205-4559-81FE-2BB4E124E8C3}"/>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Objet 10" hidden="1">
            <a:extLst>
              <a:ext uri="{FF2B5EF4-FFF2-40B4-BE49-F238E27FC236}">
                <a16:creationId xmlns:a16="http://schemas.microsoft.com/office/drawing/2014/main" id="{48120882-2208-4389-8AE9-6BC71D9DF91C}"/>
              </a:ext>
            </a:extLst>
          </p:cNvPr>
          <p:cNvGraphicFramePr>
            <a:graphicFrameLocks noChangeAspect="1"/>
          </p:cNvGraphicFramePr>
          <p:nvPr>
            <p:custDataLst>
              <p:tags r:id="rId1"/>
            </p:custDataLst>
            <p:extLst>
              <p:ext uri="{D42A27DB-BD31-4B8C-83A1-F6EECF244321}">
                <p14:modId xmlns:p14="http://schemas.microsoft.com/office/powerpoint/2010/main" val="3534579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re 7">
            <a:extLst>
              <a:ext uri="{FF2B5EF4-FFF2-40B4-BE49-F238E27FC236}">
                <a16:creationId xmlns:a16="http://schemas.microsoft.com/office/drawing/2014/main" id="{14A20A7E-1ACD-4272-ACA2-73E95AC4918E}"/>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A1D507BD-8664-40F2-AC52-3E764298CAA8}"/>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8" name="Objet 47" hidden="1">
            <a:extLst>
              <a:ext uri="{FF2B5EF4-FFF2-40B4-BE49-F238E27FC236}">
                <a16:creationId xmlns:a16="http://schemas.microsoft.com/office/drawing/2014/main" id="{2FE5F6C4-E6E7-45FF-9E49-9960F21FBEF8}"/>
              </a:ext>
            </a:extLst>
          </p:cNvPr>
          <p:cNvGraphicFramePr>
            <a:graphicFrameLocks noChangeAspect="1"/>
          </p:cNvGraphicFramePr>
          <p:nvPr>
            <p:custDataLst>
              <p:tags r:id="rId1"/>
            </p:custDataLst>
            <p:extLst>
              <p:ext uri="{D42A27DB-BD31-4B8C-83A1-F6EECF244321}">
                <p14:modId xmlns:p14="http://schemas.microsoft.com/office/powerpoint/2010/main" val="3182643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5" name="Titre 44">
            <a:extLst>
              <a:ext uri="{FF2B5EF4-FFF2-40B4-BE49-F238E27FC236}">
                <a16:creationId xmlns:a16="http://schemas.microsoft.com/office/drawing/2014/main" id="{BADBC17E-5E65-4C77-872F-4FE553D49A72}"/>
              </a:ext>
            </a:extLst>
          </p:cNvPr>
          <p:cNvSpPr>
            <a:spLocks noGrp="1"/>
          </p:cNvSpPr>
          <p:nvPr>
            <p:ph type="title"/>
          </p:nvPr>
        </p:nvSpPr>
        <p:spPr/>
        <p:txBody>
          <a:bodyPr/>
          <a:lstStyle/>
          <a:p>
            <a:endParaRPr lang="fr-FR"/>
          </a:p>
        </p:txBody>
      </p:sp>
      <p:pic>
        <p:nvPicPr>
          <p:cNvPr id="47" name="Image 46">
            <a:extLst>
              <a:ext uri="{FF2B5EF4-FFF2-40B4-BE49-F238E27FC236}">
                <a16:creationId xmlns:a16="http://schemas.microsoft.com/office/drawing/2014/main" id="{179BE487-78C9-4FFF-9C4D-A993552AF6E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9" name="Objet 18" hidden="1">
            <a:extLst>
              <a:ext uri="{FF2B5EF4-FFF2-40B4-BE49-F238E27FC236}">
                <a16:creationId xmlns:a16="http://schemas.microsoft.com/office/drawing/2014/main" id="{CFEE9BA3-D35F-4BFF-85C9-F967805609F1}"/>
              </a:ext>
            </a:extLst>
          </p:cNvPr>
          <p:cNvGraphicFramePr>
            <a:graphicFrameLocks noChangeAspect="1"/>
          </p:cNvGraphicFramePr>
          <p:nvPr>
            <p:custDataLst>
              <p:tags r:id="rId1"/>
            </p:custDataLst>
            <p:extLst>
              <p:ext uri="{D42A27DB-BD31-4B8C-83A1-F6EECF244321}">
                <p14:modId xmlns:p14="http://schemas.microsoft.com/office/powerpoint/2010/main" val="163969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re 15">
            <a:extLst>
              <a:ext uri="{FF2B5EF4-FFF2-40B4-BE49-F238E27FC236}">
                <a16:creationId xmlns:a16="http://schemas.microsoft.com/office/drawing/2014/main" id="{C4643C1B-6A5E-4EA0-94DD-74C1D2EBD58C}"/>
              </a:ext>
            </a:extLst>
          </p:cNvPr>
          <p:cNvSpPr>
            <a:spLocks noGrp="1"/>
          </p:cNvSpPr>
          <p:nvPr>
            <p:ph type="title"/>
          </p:nvPr>
        </p:nvSpPr>
        <p:spPr/>
        <p:txBody>
          <a:bodyPr/>
          <a:lstStyle/>
          <a:p>
            <a:endParaRPr lang="fr-FR"/>
          </a:p>
        </p:txBody>
      </p:sp>
      <p:pic>
        <p:nvPicPr>
          <p:cNvPr id="18" name="Image 17">
            <a:extLst>
              <a:ext uri="{FF2B5EF4-FFF2-40B4-BE49-F238E27FC236}">
                <a16:creationId xmlns:a16="http://schemas.microsoft.com/office/drawing/2014/main" id="{663CD340-1A4C-4FAF-9C01-74F36DA6903F}"/>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 name="Objet 24" hidden="1">
            <a:extLst>
              <a:ext uri="{FF2B5EF4-FFF2-40B4-BE49-F238E27FC236}">
                <a16:creationId xmlns:a16="http://schemas.microsoft.com/office/drawing/2014/main" id="{94CB1689-3A05-4BCA-B3B7-CFBB21558D85}"/>
              </a:ext>
            </a:extLst>
          </p:cNvPr>
          <p:cNvGraphicFramePr>
            <a:graphicFrameLocks noChangeAspect="1"/>
          </p:cNvGraphicFramePr>
          <p:nvPr>
            <p:custDataLst>
              <p:tags r:id="rId1"/>
            </p:custDataLst>
            <p:extLst>
              <p:ext uri="{D42A27DB-BD31-4B8C-83A1-F6EECF244321}">
                <p14:modId xmlns:p14="http://schemas.microsoft.com/office/powerpoint/2010/main" val="53606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re 21">
            <a:extLst>
              <a:ext uri="{FF2B5EF4-FFF2-40B4-BE49-F238E27FC236}">
                <a16:creationId xmlns:a16="http://schemas.microsoft.com/office/drawing/2014/main" id="{EAE40A66-705B-454E-BE22-0887FCBA45C9}"/>
              </a:ext>
            </a:extLst>
          </p:cNvPr>
          <p:cNvSpPr>
            <a:spLocks noGrp="1"/>
          </p:cNvSpPr>
          <p:nvPr>
            <p:ph type="title"/>
          </p:nvPr>
        </p:nvSpPr>
        <p:spPr/>
        <p:txBody>
          <a:bodyPr/>
          <a:lstStyle/>
          <a:p>
            <a:endParaRPr lang="fr-FR"/>
          </a:p>
        </p:txBody>
      </p:sp>
      <p:pic>
        <p:nvPicPr>
          <p:cNvPr id="24" name="Image 23">
            <a:extLst>
              <a:ext uri="{FF2B5EF4-FFF2-40B4-BE49-F238E27FC236}">
                <a16:creationId xmlns:a16="http://schemas.microsoft.com/office/drawing/2014/main" id="{3BF79249-956E-4A55-9A5E-069BF082E29A}"/>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1" name="Objet 30" hidden="1">
            <a:extLst>
              <a:ext uri="{FF2B5EF4-FFF2-40B4-BE49-F238E27FC236}">
                <a16:creationId xmlns:a16="http://schemas.microsoft.com/office/drawing/2014/main" id="{1CBBC638-BF60-4252-84CF-0911EAB462D0}"/>
              </a:ext>
            </a:extLst>
          </p:cNvPr>
          <p:cNvGraphicFramePr>
            <a:graphicFrameLocks noChangeAspect="1"/>
          </p:cNvGraphicFramePr>
          <p:nvPr>
            <p:custDataLst>
              <p:tags r:id="rId1"/>
            </p:custDataLst>
            <p:extLst>
              <p:ext uri="{D42A27DB-BD31-4B8C-83A1-F6EECF244321}">
                <p14:modId xmlns:p14="http://schemas.microsoft.com/office/powerpoint/2010/main" val="17294962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Titre 27">
            <a:extLst>
              <a:ext uri="{FF2B5EF4-FFF2-40B4-BE49-F238E27FC236}">
                <a16:creationId xmlns:a16="http://schemas.microsoft.com/office/drawing/2014/main" id="{114BFBA5-F5A7-4998-A0B7-5DE1D5244927}"/>
              </a:ext>
            </a:extLst>
          </p:cNvPr>
          <p:cNvSpPr>
            <a:spLocks noGrp="1"/>
          </p:cNvSpPr>
          <p:nvPr>
            <p:ph type="title"/>
          </p:nvPr>
        </p:nvSpPr>
        <p:spPr/>
        <p:txBody>
          <a:bodyPr/>
          <a:lstStyle/>
          <a:p>
            <a:endParaRPr lang="fr-FR"/>
          </a:p>
        </p:txBody>
      </p:sp>
      <p:pic>
        <p:nvPicPr>
          <p:cNvPr id="30" name="Image 29">
            <a:extLst>
              <a:ext uri="{FF2B5EF4-FFF2-40B4-BE49-F238E27FC236}">
                <a16:creationId xmlns:a16="http://schemas.microsoft.com/office/drawing/2014/main" id="{3F9C53F8-5FAB-4603-A95E-AF50E937FBC2}"/>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 name="Objet 13" hidden="1">
            <a:extLst>
              <a:ext uri="{FF2B5EF4-FFF2-40B4-BE49-F238E27FC236}">
                <a16:creationId xmlns:a16="http://schemas.microsoft.com/office/drawing/2014/main" id="{83286809-DD3F-4523-A3F2-7331E9F0BE00}"/>
              </a:ext>
            </a:extLst>
          </p:cNvPr>
          <p:cNvGraphicFramePr>
            <a:graphicFrameLocks noChangeAspect="1"/>
          </p:cNvGraphicFramePr>
          <p:nvPr>
            <p:custDataLst>
              <p:tags r:id="rId1"/>
            </p:custDataLst>
            <p:extLst>
              <p:ext uri="{D42A27DB-BD31-4B8C-83A1-F6EECF244321}">
                <p14:modId xmlns:p14="http://schemas.microsoft.com/office/powerpoint/2010/main" val="18308319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re 10">
            <a:extLst>
              <a:ext uri="{FF2B5EF4-FFF2-40B4-BE49-F238E27FC236}">
                <a16:creationId xmlns:a16="http://schemas.microsoft.com/office/drawing/2014/main" id="{61E28AD3-F054-44DD-A355-DE38509832D4}"/>
              </a:ext>
            </a:extLst>
          </p:cNvPr>
          <p:cNvSpPr>
            <a:spLocks noGrp="1"/>
          </p:cNvSpPr>
          <p:nvPr>
            <p:ph type="title"/>
          </p:nvPr>
        </p:nvSpPr>
        <p:spPr/>
        <p:txBody>
          <a:bodyPr/>
          <a:lstStyle/>
          <a:p>
            <a:endParaRPr lang="fr-FR"/>
          </a:p>
        </p:txBody>
      </p:sp>
      <p:pic>
        <p:nvPicPr>
          <p:cNvPr id="13" name="Image 12">
            <a:extLst>
              <a:ext uri="{FF2B5EF4-FFF2-40B4-BE49-F238E27FC236}">
                <a16:creationId xmlns:a16="http://schemas.microsoft.com/office/drawing/2014/main" id="{1F788FCE-0166-449F-8C5C-0655DDB64B65}"/>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Objet 14" hidden="1">
            <a:extLst>
              <a:ext uri="{FF2B5EF4-FFF2-40B4-BE49-F238E27FC236}">
                <a16:creationId xmlns:a16="http://schemas.microsoft.com/office/drawing/2014/main" id="{3FC35BFF-0777-4CD0-89C4-9D9CB41894B4}"/>
              </a:ext>
            </a:extLst>
          </p:cNvPr>
          <p:cNvGraphicFramePr>
            <a:graphicFrameLocks noChangeAspect="1"/>
          </p:cNvGraphicFramePr>
          <p:nvPr>
            <p:custDataLst>
              <p:tags r:id="rId1"/>
            </p:custDataLst>
            <p:extLst>
              <p:ext uri="{D42A27DB-BD31-4B8C-83A1-F6EECF244321}">
                <p14:modId xmlns:p14="http://schemas.microsoft.com/office/powerpoint/2010/main" val="3885110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Titre 11">
            <a:extLst>
              <a:ext uri="{FF2B5EF4-FFF2-40B4-BE49-F238E27FC236}">
                <a16:creationId xmlns:a16="http://schemas.microsoft.com/office/drawing/2014/main" id="{4524007C-1C84-4E21-94C4-56F194E3DF2C}"/>
              </a:ext>
            </a:extLst>
          </p:cNvPr>
          <p:cNvSpPr>
            <a:spLocks noGrp="1"/>
          </p:cNvSpPr>
          <p:nvPr>
            <p:ph type="title"/>
          </p:nvPr>
        </p:nvSpPr>
        <p:spPr/>
        <p:txBody>
          <a:bodyPr/>
          <a:lstStyle/>
          <a:p>
            <a:endParaRPr lang="fr-FR"/>
          </a:p>
        </p:txBody>
      </p:sp>
      <p:pic>
        <p:nvPicPr>
          <p:cNvPr id="14" name="Image 13">
            <a:extLst>
              <a:ext uri="{FF2B5EF4-FFF2-40B4-BE49-F238E27FC236}">
                <a16:creationId xmlns:a16="http://schemas.microsoft.com/office/drawing/2014/main" id="{D9874065-A7EC-4346-8213-6EA07E6B6AF6}"/>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 name="Objet 22" hidden="1">
            <a:extLst>
              <a:ext uri="{FF2B5EF4-FFF2-40B4-BE49-F238E27FC236}">
                <a16:creationId xmlns:a16="http://schemas.microsoft.com/office/drawing/2014/main" id="{1B651A80-2A12-446D-BC8E-816B3C8DAF40}"/>
              </a:ext>
            </a:extLst>
          </p:cNvPr>
          <p:cNvGraphicFramePr>
            <a:graphicFrameLocks noChangeAspect="1"/>
          </p:cNvGraphicFramePr>
          <p:nvPr>
            <p:custDataLst>
              <p:tags r:id="rId1"/>
            </p:custDataLst>
            <p:extLst>
              <p:ext uri="{D42A27DB-BD31-4B8C-83A1-F6EECF244321}">
                <p14:modId xmlns:p14="http://schemas.microsoft.com/office/powerpoint/2010/main" val="590102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Titre 19">
            <a:extLst>
              <a:ext uri="{FF2B5EF4-FFF2-40B4-BE49-F238E27FC236}">
                <a16:creationId xmlns:a16="http://schemas.microsoft.com/office/drawing/2014/main" id="{8D3A9D80-D2D8-474C-9CC0-3B7B88B6075D}"/>
              </a:ext>
            </a:extLst>
          </p:cNvPr>
          <p:cNvSpPr>
            <a:spLocks noGrp="1"/>
          </p:cNvSpPr>
          <p:nvPr>
            <p:ph type="title"/>
          </p:nvPr>
        </p:nvSpPr>
        <p:spPr/>
        <p:txBody>
          <a:bodyPr/>
          <a:lstStyle/>
          <a:p>
            <a:endParaRPr lang="fr-FR"/>
          </a:p>
        </p:txBody>
      </p:sp>
      <p:pic>
        <p:nvPicPr>
          <p:cNvPr id="22" name="Image 21">
            <a:extLst>
              <a:ext uri="{FF2B5EF4-FFF2-40B4-BE49-F238E27FC236}">
                <a16:creationId xmlns:a16="http://schemas.microsoft.com/office/drawing/2014/main" id="{5269C69A-9B9E-41E0-A115-BF23E7C5C731}"/>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 name="Objet 13" hidden="1">
            <a:extLst>
              <a:ext uri="{FF2B5EF4-FFF2-40B4-BE49-F238E27FC236}">
                <a16:creationId xmlns:a16="http://schemas.microsoft.com/office/drawing/2014/main" id="{C678A389-0DE2-49C3-ABCA-F0C932EBCBD8}"/>
              </a:ext>
            </a:extLst>
          </p:cNvPr>
          <p:cNvGraphicFramePr>
            <a:graphicFrameLocks noChangeAspect="1"/>
          </p:cNvGraphicFramePr>
          <p:nvPr>
            <p:custDataLst>
              <p:tags r:id="rId1"/>
            </p:custDataLst>
            <p:extLst>
              <p:ext uri="{D42A27DB-BD31-4B8C-83A1-F6EECF244321}">
                <p14:modId xmlns:p14="http://schemas.microsoft.com/office/powerpoint/2010/main" val="28144365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8" name="Image 17">
            <a:extLst>
              <a:ext uri="{FF2B5EF4-FFF2-40B4-BE49-F238E27FC236}">
                <a16:creationId xmlns:a16="http://schemas.microsoft.com/office/drawing/2014/main" id="{D3061184-75BF-4C0E-AA78-16C1C9BF5DF9}"/>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 name="Objet 51" hidden="1">
            <a:extLst>
              <a:ext uri="{FF2B5EF4-FFF2-40B4-BE49-F238E27FC236}">
                <a16:creationId xmlns:a16="http://schemas.microsoft.com/office/drawing/2014/main" id="{F64A7E57-970B-4293-8FCE-0E498F5CAC87}"/>
              </a:ext>
            </a:extLst>
          </p:cNvPr>
          <p:cNvGraphicFramePr>
            <a:graphicFrameLocks noChangeAspect="1"/>
          </p:cNvGraphicFramePr>
          <p:nvPr>
            <p:custDataLst>
              <p:tags r:id="rId1"/>
            </p:custDataLst>
            <p:extLst>
              <p:ext uri="{D42A27DB-BD31-4B8C-83A1-F6EECF244321}">
                <p14:modId xmlns:p14="http://schemas.microsoft.com/office/powerpoint/2010/main" val="21768147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9" name="Titre 48">
            <a:extLst>
              <a:ext uri="{FF2B5EF4-FFF2-40B4-BE49-F238E27FC236}">
                <a16:creationId xmlns:a16="http://schemas.microsoft.com/office/drawing/2014/main" id="{892BEF00-C66B-400D-9D06-D1C1D8B1EA1C}"/>
              </a:ext>
            </a:extLst>
          </p:cNvPr>
          <p:cNvSpPr>
            <a:spLocks noGrp="1"/>
          </p:cNvSpPr>
          <p:nvPr>
            <p:ph type="title"/>
          </p:nvPr>
        </p:nvSpPr>
        <p:spPr/>
        <p:txBody>
          <a:bodyPr/>
          <a:lstStyle/>
          <a:p>
            <a:endParaRPr lang="fr-FR"/>
          </a:p>
        </p:txBody>
      </p:sp>
      <p:pic>
        <p:nvPicPr>
          <p:cNvPr id="51" name="Image 50">
            <a:extLst>
              <a:ext uri="{FF2B5EF4-FFF2-40B4-BE49-F238E27FC236}">
                <a16:creationId xmlns:a16="http://schemas.microsoft.com/office/drawing/2014/main" id="{351A9742-8A4A-453D-84F4-E554959573B4}"/>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635" cy="6858000"/>
          </a:xfrm>
          <a:custGeom>
            <a:avLst/>
            <a:gdLst/>
            <a:ahLst/>
            <a:cxnLst/>
            <a:rect l="l" t="t" r="r" b="b"/>
            <a:pathLst>
              <a:path w="12192635" h="6858000">
                <a:moveTo>
                  <a:pt x="12192114" y="0"/>
                </a:moveTo>
                <a:lnTo>
                  <a:pt x="0" y="0"/>
                </a:lnTo>
                <a:lnTo>
                  <a:pt x="0" y="6858000"/>
                </a:lnTo>
                <a:lnTo>
                  <a:pt x="12192114" y="6858000"/>
                </a:lnTo>
                <a:lnTo>
                  <a:pt x="12192114" y="0"/>
                </a:lnTo>
                <a:close/>
              </a:path>
            </a:pathLst>
          </a:custGeom>
          <a:solidFill>
            <a:srgbClr val="C6AA89"/>
          </a:solidFill>
        </p:spPr>
        <p:txBody>
          <a:bodyPr wrap="square" lIns="0" tIns="0" rIns="0" bIns="0" rtlCol="0"/>
          <a:lstStyle/>
          <a:p>
            <a:endParaRPr/>
          </a:p>
        </p:txBody>
      </p:sp>
      <p:sp>
        <p:nvSpPr>
          <p:cNvPr id="3" name="object 3"/>
          <p:cNvSpPr/>
          <p:nvPr/>
        </p:nvSpPr>
        <p:spPr>
          <a:xfrm>
            <a:off x="1624669" y="2552806"/>
            <a:ext cx="1296035" cy="1296035"/>
          </a:xfrm>
          <a:custGeom>
            <a:avLst/>
            <a:gdLst/>
            <a:ahLst/>
            <a:cxnLst/>
            <a:rect l="l" t="t" r="r" b="b"/>
            <a:pathLst>
              <a:path w="1296035" h="1296035">
                <a:moveTo>
                  <a:pt x="648004" y="0"/>
                </a:moveTo>
                <a:lnTo>
                  <a:pt x="599643" y="1777"/>
                </a:lnTo>
                <a:lnTo>
                  <a:pt x="552246" y="7025"/>
                </a:lnTo>
                <a:lnTo>
                  <a:pt x="505941" y="15620"/>
                </a:lnTo>
                <a:lnTo>
                  <a:pt x="460851" y="27435"/>
                </a:lnTo>
                <a:lnTo>
                  <a:pt x="417102" y="42346"/>
                </a:lnTo>
                <a:lnTo>
                  <a:pt x="374821" y="60226"/>
                </a:lnTo>
                <a:lnTo>
                  <a:pt x="334131" y="80951"/>
                </a:lnTo>
                <a:lnTo>
                  <a:pt x="295158" y="104396"/>
                </a:lnTo>
                <a:lnTo>
                  <a:pt x="258027" y="130434"/>
                </a:lnTo>
                <a:lnTo>
                  <a:pt x="222864" y="158942"/>
                </a:lnTo>
                <a:lnTo>
                  <a:pt x="189795" y="189793"/>
                </a:lnTo>
                <a:lnTo>
                  <a:pt x="158943" y="222862"/>
                </a:lnTo>
                <a:lnTo>
                  <a:pt x="130435" y="258025"/>
                </a:lnTo>
                <a:lnTo>
                  <a:pt x="104396" y="295154"/>
                </a:lnTo>
                <a:lnTo>
                  <a:pt x="80952" y="334127"/>
                </a:lnTo>
                <a:lnTo>
                  <a:pt x="60226" y="374816"/>
                </a:lnTo>
                <a:lnTo>
                  <a:pt x="42346" y="417097"/>
                </a:lnTo>
                <a:lnTo>
                  <a:pt x="27435" y="460844"/>
                </a:lnTo>
                <a:lnTo>
                  <a:pt x="15620" y="505932"/>
                </a:lnTo>
                <a:lnTo>
                  <a:pt x="7025" y="552237"/>
                </a:lnTo>
                <a:lnTo>
                  <a:pt x="1777" y="599632"/>
                </a:lnTo>
                <a:lnTo>
                  <a:pt x="0" y="647992"/>
                </a:lnTo>
                <a:lnTo>
                  <a:pt x="1777" y="696353"/>
                </a:lnTo>
                <a:lnTo>
                  <a:pt x="7025" y="743750"/>
                </a:lnTo>
                <a:lnTo>
                  <a:pt x="15620" y="790055"/>
                </a:lnTo>
                <a:lnTo>
                  <a:pt x="27435" y="835145"/>
                </a:lnTo>
                <a:lnTo>
                  <a:pt x="42346" y="878893"/>
                </a:lnTo>
                <a:lnTo>
                  <a:pt x="60226" y="921175"/>
                </a:lnTo>
                <a:lnTo>
                  <a:pt x="80952" y="961865"/>
                </a:lnTo>
                <a:lnTo>
                  <a:pt x="104396" y="1000838"/>
                </a:lnTo>
                <a:lnTo>
                  <a:pt x="130435" y="1037969"/>
                </a:lnTo>
                <a:lnTo>
                  <a:pt x="158943" y="1073131"/>
                </a:lnTo>
                <a:lnTo>
                  <a:pt x="189795" y="1106201"/>
                </a:lnTo>
                <a:lnTo>
                  <a:pt x="222864" y="1137053"/>
                </a:lnTo>
                <a:lnTo>
                  <a:pt x="258027" y="1165561"/>
                </a:lnTo>
                <a:lnTo>
                  <a:pt x="295158" y="1191600"/>
                </a:lnTo>
                <a:lnTo>
                  <a:pt x="334131" y="1215044"/>
                </a:lnTo>
                <a:lnTo>
                  <a:pt x="374821" y="1235770"/>
                </a:lnTo>
                <a:lnTo>
                  <a:pt x="417102" y="1253650"/>
                </a:lnTo>
                <a:lnTo>
                  <a:pt x="460851" y="1268561"/>
                </a:lnTo>
                <a:lnTo>
                  <a:pt x="505941" y="1280376"/>
                </a:lnTo>
                <a:lnTo>
                  <a:pt x="552246" y="1288970"/>
                </a:lnTo>
                <a:lnTo>
                  <a:pt x="599643" y="1294219"/>
                </a:lnTo>
                <a:lnTo>
                  <a:pt x="648004" y="1295996"/>
                </a:lnTo>
                <a:lnTo>
                  <a:pt x="696366" y="1294219"/>
                </a:lnTo>
                <a:lnTo>
                  <a:pt x="743762" y="1288970"/>
                </a:lnTo>
                <a:lnTo>
                  <a:pt x="790068" y="1280376"/>
                </a:lnTo>
                <a:lnTo>
                  <a:pt x="835158" y="1268561"/>
                </a:lnTo>
                <a:lnTo>
                  <a:pt x="878906" y="1253650"/>
                </a:lnTo>
                <a:lnTo>
                  <a:pt x="921188" y="1235770"/>
                </a:lnTo>
                <a:lnTo>
                  <a:pt x="961878" y="1215044"/>
                </a:lnTo>
                <a:lnTo>
                  <a:pt x="1000851" y="1191600"/>
                </a:lnTo>
                <a:lnTo>
                  <a:pt x="1037981" y="1165561"/>
                </a:lnTo>
                <a:lnTo>
                  <a:pt x="1073144" y="1137053"/>
                </a:lnTo>
                <a:lnTo>
                  <a:pt x="1106214" y="1106201"/>
                </a:lnTo>
                <a:lnTo>
                  <a:pt x="1137065" y="1073131"/>
                </a:lnTo>
                <a:lnTo>
                  <a:pt x="1165573" y="1037969"/>
                </a:lnTo>
                <a:lnTo>
                  <a:pt x="1191612" y="1000838"/>
                </a:lnTo>
                <a:lnTo>
                  <a:pt x="1215057" y="961865"/>
                </a:lnTo>
                <a:lnTo>
                  <a:pt x="1235782" y="921175"/>
                </a:lnTo>
                <a:lnTo>
                  <a:pt x="1253663" y="878893"/>
                </a:lnTo>
                <a:lnTo>
                  <a:pt x="1268573" y="835145"/>
                </a:lnTo>
                <a:lnTo>
                  <a:pt x="1280389" y="790055"/>
                </a:lnTo>
                <a:lnTo>
                  <a:pt x="1288983" y="743750"/>
                </a:lnTo>
                <a:lnTo>
                  <a:pt x="1294232" y="696353"/>
                </a:lnTo>
                <a:lnTo>
                  <a:pt x="1296009" y="647992"/>
                </a:lnTo>
                <a:lnTo>
                  <a:pt x="1294232" y="599632"/>
                </a:lnTo>
                <a:lnTo>
                  <a:pt x="1288983" y="552237"/>
                </a:lnTo>
                <a:lnTo>
                  <a:pt x="1280389" y="505932"/>
                </a:lnTo>
                <a:lnTo>
                  <a:pt x="1268573" y="460844"/>
                </a:lnTo>
                <a:lnTo>
                  <a:pt x="1253663" y="417097"/>
                </a:lnTo>
                <a:lnTo>
                  <a:pt x="1235782" y="374816"/>
                </a:lnTo>
                <a:lnTo>
                  <a:pt x="1215057" y="334127"/>
                </a:lnTo>
                <a:lnTo>
                  <a:pt x="1191612" y="295154"/>
                </a:lnTo>
                <a:lnTo>
                  <a:pt x="1165573" y="258025"/>
                </a:lnTo>
                <a:lnTo>
                  <a:pt x="1137065" y="222862"/>
                </a:lnTo>
                <a:lnTo>
                  <a:pt x="1106214" y="189793"/>
                </a:lnTo>
                <a:lnTo>
                  <a:pt x="1073144" y="158942"/>
                </a:lnTo>
                <a:lnTo>
                  <a:pt x="1037981" y="130434"/>
                </a:lnTo>
                <a:lnTo>
                  <a:pt x="1000851" y="104396"/>
                </a:lnTo>
                <a:lnTo>
                  <a:pt x="961878" y="80951"/>
                </a:lnTo>
                <a:lnTo>
                  <a:pt x="921188" y="60226"/>
                </a:lnTo>
                <a:lnTo>
                  <a:pt x="878906" y="42346"/>
                </a:lnTo>
                <a:lnTo>
                  <a:pt x="835158" y="27435"/>
                </a:lnTo>
                <a:lnTo>
                  <a:pt x="790068" y="15620"/>
                </a:lnTo>
                <a:lnTo>
                  <a:pt x="743762" y="7025"/>
                </a:lnTo>
                <a:lnTo>
                  <a:pt x="696366" y="1777"/>
                </a:lnTo>
                <a:lnTo>
                  <a:pt x="648004" y="0"/>
                </a:lnTo>
                <a:close/>
              </a:path>
            </a:pathLst>
          </a:custGeom>
          <a:solidFill>
            <a:srgbClr val="FFFFFF"/>
          </a:solidFill>
        </p:spPr>
        <p:txBody>
          <a:bodyPr wrap="square" lIns="0" tIns="0" rIns="0" bIns="0" rtlCol="0"/>
          <a:lstStyle/>
          <a:p>
            <a:endParaRPr/>
          </a:p>
        </p:txBody>
      </p:sp>
      <p:sp>
        <p:nvSpPr>
          <p:cNvPr id="4" name="object 4"/>
          <p:cNvSpPr txBox="1"/>
          <p:nvPr/>
        </p:nvSpPr>
        <p:spPr>
          <a:xfrm>
            <a:off x="2010495" y="2636998"/>
            <a:ext cx="524510" cy="967105"/>
          </a:xfrm>
          <a:prstGeom prst="rect">
            <a:avLst/>
          </a:prstGeom>
        </p:spPr>
        <p:txBody>
          <a:bodyPr vert="horz" wrap="square" lIns="0" tIns="15875" rIns="0" bIns="0" rtlCol="0">
            <a:spAutoFit/>
          </a:bodyPr>
          <a:lstStyle/>
          <a:p>
            <a:pPr marL="12700">
              <a:lnSpc>
                <a:spcPct val="100000"/>
              </a:lnSpc>
              <a:spcBef>
                <a:spcPts val="125"/>
              </a:spcBef>
            </a:pPr>
            <a:r>
              <a:rPr sz="6150" spc="505" dirty="0">
                <a:solidFill>
                  <a:srgbClr val="C6AA89"/>
                </a:solidFill>
                <a:latin typeface="Arial Unicode MS"/>
                <a:cs typeface="Arial Unicode MS"/>
              </a:rPr>
              <a:t>6</a:t>
            </a:r>
            <a:endParaRPr sz="6150">
              <a:latin typeface="Arial Unicode MS"/>
              <a:cs typeface="Arial Unicode MS"/>
            </a:endParaRPr>
          </a:p>
        </p:txBody>
      </p:sp>
      <p:sp>
        <p:nvSpPr>
          <p:cNvPr id="5" name="object 5"/>
          <p:cNvSpPr txBox="1">
            <a:spLocks noGrp="1"/>
          </p:cNvSpPr>
          <p:nvPr>
            <p:ph type="title"/>
          </p:nvPr>
        </p:nvSpPr>
        <p:spPr>
          <a:xfrm>
            <a:off x="3870626" y="2727149"/>
            <a:ext cx="5516880" cy="787400"/>
          </a:xfrm>
          <a:prstGeom prst="rect">
            <a:avLst/>
          </a:prstGeom>
        </p:spPr>
        <p:txBody>
          <a:bodyPr vert="horz" wrap="square" lIns="0" tIns="12700" rIns="0" bIns="0" rtlCol="0">
            <a:spAutoFit/>
          </a:bodyPr>
          <a:lstStyle/>
          <a:p>
            <a:pPr marL="12700">
              <a:lnSpc>
                <a:spcPct val="100000"/>
              </a:lnSpc>
              <a:spcBef>
                <a:spcPts val="100"/>
              </a:spcBef>
            </a:pPr>
            <a:r>
              <a:rPr sz="5000" i="0" spc="15" dirty="0">
                <a:solidFill>
                  <a:srgbClr val="FFFFFF"/>
                </a:solidFill>
                <a:latin typeface="Coloplast"/>
                <a:cs typeface="Coloplast"/>
              </a:rPr>
              <a:t>Les</a:t>
            </a:r>
            <a:r>
              <a:rPr sz="5000" i="0" spc="65" dirty="0">
                <a:solidFill>
                  <a:srgbClr val="FFFFFF"/>
                </a:solidFill>
                <a:latin typeface="Coloplast"/>
                <a:cs typeface="Coloplast"/>
              </a:rPr>
              <a:t> </a:t>
            </a:r>
            <a:r>
              <a:rPr sz="5000" i="0" spc="25" dirty="0">
                <a:solidFill>
                  <a:srgbClr val="FFFFFF"/>
                </a:solidFill>
                <a:latin typeface="Coloplast"/>
                <a:cs typeface="Coloplast"/>
              </a:rPr>
              <a:t>outils</a:t>
            </a:r>
            <a:r>
              <a:rPr sz="5000" i="0" spc="70" dirty="0">
                <a:solidFill>
                  <a:srgbClr val="FFFFFF"/>
                </a:solidFill>
                <a:latin typeface="Coloplast"/>
                <a:cs typeface="Coloplast"/>
              </a:rPr>
              <a:t> </a:t>
            </a:r>
            <a:r>
              <a:rPr sz="5000" i="0" spc="5" dirty="0">
                <a:solidFill>
                  <a:srgbClr val="FFFFFF"/>
                </a:solidFill>
                <a:latin typeface="Coloplast"/>
                <a:cs typeface="Coloplast"/>
              </a:rPr>
              <a:t>pratiques</a:t>
            </a:r>
            <a:endParaRPr sz="5000">
              <a:latin typeface="Coloplast"/>
              <a:cs typeface="Coloplast"/>
            </a:endParaRPr>
          </a:p>
        </p:txBody>
      </p:sp>
      <p:sp>
        <p:nvSpPr>
          <p:cNvPr id="6" name="object 6"/>
          <p:cNvSpPr/>
          <p:nvPr/>
        </p:nvSpPr>
        <p:spPr>
          <a:xfrm>
            <a:off x="3312000" y="2592400"/>
            <a:ext cx="0" cy="1198880"/>
          </a:xfrm>
          <a:custGeom>
            <a:avLst/>
            <a:gdLst/>
            <a:ahLst/>
            <a:cxnLst/>
            <a:rect l="l" t="t" r="r" b="b"/>
            <a:pathLst>
              <a:path h="1198879">
                <a:moveTo>
                  <a:pt x="0" y="0"/>
                </a:moveTo>
                <a:lnTo>
                  <a:pt x="0" y="1198651"/>
                </a:lnTo>
              </a:path>
            </a:pathLst>
          </a:custGeom>
          <a:ln w="101600">
            <a:solidFill>
              <a:srgbClr val="FFFFFF"/>
            </a:solidFill>
          </a:ln>
        </p:spPr>
        <p:txBody>
          <a:bodyPr wrap="square" lIns="0" tIns="0" rIns="0" bIns="0" rtlCol="0"/>
          <a:lstStyle/>
          <a:p>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Objet 11" hidden="1">
            <a:extLst>
              <a:ext uri="{FF2B5EF4-FFF2-40B4-BE49-F238E27FC236}">
                <a16:creationId xmlns:a16="http://schemas.microsoft.com/office/drawing/2014/main" id="{F997E136-84D6-4C1B-A7F5-775FE7E63F74}"/>
              </a:ext>
            </a:extLst>
          </p:cNvPr>
          <p:cNvGraphicFramePr>
            <a:graphicFrameLocks noChangeAspect="1"/>
          </p:cNvGraphicFramePr>
          <p:nvPr>
            <p:custDataLst>
              <p:tags r:id="rId1"/>
            </p:custDataLst>
            <p:extLst>
              <p:ext uri="{D42A27DB-BD31-4B8C-83A1-F6EECF244321}">
                <p14:modId xmlns:p14="http://schemas.microsoft.com/office/powerpoint/2010/main" val="25345839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83" imgH="384" progId="TCLayout.ActiveDocument.1">
                  <p:embed/>
                </p:oleObj>
              </mc:Choice>
              <mc:Fallback>
                <p:oleObj name="Diapositive think-cell"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re 6">
            <a:extLst>
              <a:ext uri="{FF2B5EF4-FFF2-40B4-BE49-F238E27FC236}">
                <a16:creationId xmlns:a16="http://schemas.microsoft.com/office/drawing/2014/main" id="{0BE58379-9A0F-419F-8C4E-C67E77B86826}"/>
              </a:ext>
            </a:extLst>
          </p:cNvPr>
          <p:cNvSpPr>
            <a:spLocks noGrp="1"/>
          </p:cNvSpPr>
          <p:nvPr>
            <p:ph type="title"/>
          </p:nvPr>
        </p:nvSpPr>
        <p:spPr/>
        <p:txBody>
          <a:bodyPr/>
          <a:lstStyle/>
          <a:p>
            <a:endParaRPr lang="fr-FR"/>
          </a:p>
        </p:txBody>
      </p:sp>
      <p:sp>
        <p:nvSpPr>
          <p:cNvPr id="9" name="Espace réservé du texte 8">
            <a:extLst>
              <a:ext uri="{FF2B5EF4-FFF2-40B4-BE49-F238E27FC236}">
                <a16:creationId xmlns:a16="http://schemas.microsoft.com/office/drawing/2014/main" id="{96C1C8AD-4780-4BF7-A244-14FBC45C0FFF}"/>
              </a:ext>
            </a:extLst>
          </p:cNvPr>
          <p:cNvSpPr>
            <a:spLocks noGrp="1"/>
          </p:cNvSpPr>
          <p:nvPr>
            <p:ph type="body" idx="1"/>
          </p:nvPr>
        </p:nvSpPr>
        <p:spPr/>
        <p:txBody>
          <a:bodyPr/>
          <a:lstStyle/>
          <a:p>
            <a:endParaRPr lang="fr-FR"/>
          </a:p>
        </p:txBody>
      </p:sp>
      <p:pic>
        <p:nvPicPr>
          <p:cNvPr id="11" name="Image 10">
            <a:extLst>
              <a:ext uri="{FF2B5EF4-FFF2-40B4-BE49-F238E27FC236}">
                <a16:creationId xmlns:a16="http://schemas.microsoft.com/office/drawing/2014/main" id="{8D0823AF-5B7F-4156-8E17-6ACA316A2F3C}"/>
              </a:ext>
            </a:extLst>
          </p:cNvPr>
          <p:cNvPicPr>
            <a:picLocks noChangeAspect="1"/>
          </p:cNvPicPr>
          <p:nvPr/>
        </p:nvPicPr>
        <p:blipFill>
          <a:blip r:embed="rId6"/>
          <a:stretch>
            <a:fillRect/>
          </a:stretch>
        </p:blipFill>
        <p:spPr>
          <a:xfrm>
            <a:off x="0" y="0"/>
            <a:ext cx="12192000" cy="68580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9" name="Objet 88" hidden="1">
            <a:extLst>
              <a:ext uri="{FF2B5EF4-FFF2-40B4-BE49-F238E27FC236}">
                <a16:creationId xmlns:a16="http://schemas.microsoft.com/office/drawing/2014/main" id="{E4C94962-BA8B-4670-9BB8-CE058731DEB8}"/>
              </a:ext>
            </a:extLst>
          </p:cNvPr>
          <p:cNvGraphicFramePr>
            <a:graphicFrameLocks noChangeAspect="1"/>
          </p:cNvGraphicFramePr>
          <p:nvPr>
            <p:custDataLst>
              <p:tags r:id="rId1"/>
            </p:custDataLst>
            <p:extLst>
              <p:ext uri="{D42A27DB-BD31-4B8C-83A1-F6EECF244321}">
                <p14:modId xmlns:p14="http://schemas.microsoft.com/office/powerpoint/2010/main" val="5662473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6" name="Titre 85">
            <a:extLst>
              <a:ext uri="{FF2B5EF4-FFF2-40B4-BE49-F238E27FC236}">
                <a16:creationId xmlns:a16="http://schemas.microsoft.com/office/drawing/2014/main" id="{221D0B53-2B5B-4141-9C0F-6C7355CE810B}"/>
              </a:ext>
            </a:extLst>
          </p:cNvPr>
          <p:cNvSpPr>
            <a:spLocks noGrp="1"/>
          </p:cNvSpPr>
          <p:nvPr>
            <p:ph type="title"/>
          </p:nvPr>
        </p:nvSpPr>
        <p:spPr/>
        <p:txBody>
          <a:bodyPr/>
          <a:lstStyle/>
          <a:p>
            <a:endParaRPr lang="fr-FR"/>
          </a:p>
        </p:txBody>
      </p:sp>
      <p:pic>
        <p:nvPicPr>
          <p:cNvPr id="88" name="Image 87">
            <a:extLst>
              <a:ext uri="{FF2B5EF4-FFF2-40B4-BE49-F238E27FC236}">
                <a16:creationId xmlns:a16="http://schemas.microsoft.com/office/drawing/2014/main" id="{26FC2295-C483-4514-AB3C-58BDDD6D1835}"/>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4" name="Objet 63" hidden="1">
            <a:extLst>
              <a:ext uri="{FF2B5EF4-FFF2-40B4-BE49-F238E27FC236}">
                <a16:creationId xmlns:a16="http://schemas.microsoft.com/office/drawing/2014/main" id="{02E3E750-B053-48DB-8DBC-629B8C4D3CB5}"/>
              </a:ext>
            </a:extLst>
          </p:cNvPr>
          <p:cNvGraphicFramePr>
            <a:graphicFrameLocks noChangeAspect="1"/>
          </p:cNvGraphicFramePr>
          <p:nvPr>
            <p:custDataLst>
              <p:tags r:id="rId1"/>
            </p:custDataLst>
            <p:extLst>
              <p:ext uri="{D42A27DB-BD31-4B8C-83A1-F6EECF244321}">
                <p14:modId xmlns:p14="http://schemas.microsoft.com/office/powerpoint/2010/main" val="2927303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1" name="Titre 60">
            <a:extLst>
              <a:ext uri="{FF2B5EF4-FFF2-40B4-BE49-F238E27FC236}">
                <a16:creationId xmlns:a16="http://schemas.microsoft.com/office/drawing/2014/main" id="{B4088F08-2CE2-4703-98E6-910953E05439}"/>
              </a:ext>
            </a:extLst>
          </p:cNvPr>
          <p:cNvSpPr>
            <a:spLocks noGrp="1"/>
          </p:cNvSpPr>
          <p:nvPr>
            <p:ph type="title"/>
          </p:nvPr>
        </p:nvSpPr>
        <p:spPr/>
        <p:txBody>
          <a:bodyPr/>
          <a:lstStyle/>
          <a:p>
            <a:endParaRPr lang="fr-FR"/>
          </a:p>
        </p:txBody>
      </p:sp>
      <p:pic>
        <p:nvPicPr>
          <p:cNvPr id="63" name="Image 62">
            <a:extLst>
              <a:ext uri="{FF2B5EF4-FFF2-40B4-BE49-F238E27FC236}">
                <a16:creationId xmlns:a16="http://schemas.microsoft.com/office/drawing/2014/main" id="{00D5B099-6393-422E-A7D2-22858F12ED69}"/>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9" name="Objet 98" hidden="1">
            <a:extLst>
              <a:ext uri="{FF2B5EF4-FFF2-40B4-BE49-F238E27FC236}">
                <a16:creationId xmlns:a16="http://schemas.microsoft.com/office/drawing/2014/main" id="{326C8872-A0EE-4589-996D-F140FA46CEBE}"/>
              </a:ext>
            </a:extLst>
          </p:cNvPr>
          <p:cNvGraphicFramePr>
            <a:graphicFrameLocks noChangeAspect="1"/>
          </p:cNvGraphicFramePr>
          <p:nvPr>
            <p:custDataLst>
              <p:tags r:id="rId1"/>
            </p:custDataLst>
            <p:extLst>
              <p:ext uri="{D42A27DB-BD31-4B8C-83A1-F6EECF244321}">
                <p14:modId xmlns:p14="http://schemas.microsoft.com/office/powerpoint/2010/main" val="36366632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6" name="Titre 95">
            <a:extLst>
              <a:ext uri="{FF2B5EF4-FFF2-40B4-BE49-F238E27FC236}">
                <a16:creationId xmlns:a16="http://schemas.microsoft.com/office/drawing/2014/main" id="{251C1B12-C5F1-4D6F-9E0F-19BBF5EFF10A}"/>
              </a:ext>
            </a:extLst>
          </p:cNvPr>
          <p:cNvSpPr>
            <a:spLocks noGrp="1"/>
          </p:cNvSpPr>
          <p:nvPr>
            <p:ph type="title"/>
          </p:nvPr>
        </p:nvSpPr>
        <p:spPr/>
        <p:txBody>
          <a:bodyPr/>
          <a:lstStyle/>
          <a:p>
            <a:endParaRPr lang="fr-FR"/>
          </a:p>
        </p:txBody>
      </p:sp>
      <p:pic>
        <p:nvPicPr>
          <p:cNvPr id="98" name="Image 97">
            <a:extLst>
              <a:ext uri="{FF2B5EF4-FFF2-40B4-BE49-F238E27FC236}">
                <a16:creationId xmlns:a16="http://schemas.microsoft.com/office/drawing/2014/main" id="{CCAA05B7-F0DD-4397-8DA6-2D44B5646B92}"/>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 name="Objet 50" hidden="1">
            <a:extLst>
              <a:ext uri="{FF2B5EF4-FFF2-40B4-BE49-F238E27FC236}">
                <a16:creationId xmlns:a16="http://schemas.microsoft.com/office/drawing/2014/main" id="{73B61D62-7890-425A-B1DD-8B64960249D9}"/>
              </a:ext>
            </a:extLst>
          </p:cNvPr>
          <p:cNvGraphicFramePr>
            <a:graphicFrameLocks noChangeAspect="1"/>
          </p:cNvGraphicFramePr>
          <p:nvPr>
            <p:custDataLst>
              <p:tags r:id="rId1"/>
            </p:custDataLst>
            <p:extLst>
              <p:ext uri="{D42A27DB-BD31-4B8C-83A1-F6EECF244321}">
                <p14:modId xmlns:p14="http://schemas.microsoft.com/office/powerpoint/2010/main" val="2239399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0" name="Titre 49">
            <a:extLst>
              <a:ext uri="{FF2B5EF4-FFF2-40B4-BE49-F238E27FC236}">
                <a16:creationId xmlns:a16="http://schemas.microsoft.com/office/drawing/2014/main" id="{683DADBC-670D-4436-90B4-D3CD66F3CF7B}"/>
              </a:ext>
            </a:extLst>
          </p:cNvPr>
          <p:cNvSpPr>
            <a:spLocks noGrp="1"/>
          </p:cNvSpPr>
          <p:nvPr>
            <p:ph type="title"/>
          </p:nvPr>
        </p:nvSpPr>
        <p:spPr/>
        <p:txBody>
          <a:bodyPr/>
          <a:lstStyle/>
          <a:p>
            <a:endParaRPr lang="fr-FR"/>
          </a:p>
        </p:txBody>
      </p:sp>
      <p:pic>
        <p:nvPicPr>
          <p:cNvPr id="53" name="Image 52">
            <a:extLst>
              <a:ext uri="{FF2B5EF4-FFF2-40B4-BE49-F238E27FC236}">
                <a16:creationId xmlns:a16="http://schemas.microsoft.com/office/drawing/2014/main" id="{16237A8B-A538-495A-850F-3A7E2FA7DD1C}"/>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2" name="Objet 471" hidden="1">
            <a:extLst>
              <a:ext uri="{FF2B5EF4-FFF2-40B4-BE49-F238E27FC236}">
                <a16:creationId xmlns:a16="http://schemas.microsoft.com/office/drawing/2014/main" id="{3756BB1F-E63C-41E6-86F8-F3EF967F2ED9}"/>
              </a:ext>
            </a:extLst>
          </p:cNvPr>
          <p:cNvGraphicFramePr>
            <a:graphicFrameLocks noChangeAspect="1"/>
          </p:cNvGraphicFramePr>
          <p:nvPr>
            <p:custDataLst>
              <p:tags r:id="rId1"/>
            </p:custDataLst>
            <p:extLst>
              <p:ext uri="{D42A27DB-BD31-4B8C-83A1-F6EECF244321}">
                <p14:modId xmlns:p14="http://schemas.microsoft.com/office/powerpoint/2010/main" val="11697399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71" name="Titre 470">
            <a:extLst>
              <a:ext uri="{FF2B5EF4-FFF2-40B4-BE49-F238E27FC236}">
                <a16:creationId xmlns:a16="http://schemas.microsoft.com/office/drawing/2014/main" id="{5AFC41AF-659C-44C1-8EE5-5C3F6EC28568}"/>
              </a:ext>
            </a:extLst>
          </p:cNvPr>
          <p:cNvSpPr>
            <a:spLocks noGrp="1"/>
          </p:cNvSpPr>
          <p:nvPr>
            <p:ph type="title"/>
          </p:nvPr>
        </p:nvSpPr>
        <p:spPr/>
        <p:txBody>
          <a:bodyPr/>
          <a:lstStyle/>
          <a:p>
            <a:endParaRPr lang="fr-FR"/>
          </a:p>
        </p:txBody>
      </p:sp>
      <p:pic>
        <p:nvPicPr>
          <p:cNvPr id="474" name="Image 473">
            <a:extLst>
              <a:ext uri="{FF2B5EF4-FFF2-40B4-BE49-F238E27FC236}">
                <a16:creationId xmlns:a16="http://schemas.microsoft.com/office/drawing/2014/main" id="{B898D154-9973-4B0E-B6A1-6BAB2E927F9A}"/>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8" name="Objet 157" hidden="1">
            <a:extLst>
              <a:ext uri="{FF2B5EF4-FFF2-40B4-BE49-F238E27FC236}">
                <a16:creationId xmlns:a16="http://schemas.microsoft.com/office/drawing/2014/main" id="{0CEA3DA8-BEAD-4D52-80F4-B7AC689F28BC}"/>
              </a:ext>
            </a:extLst>
          </p:cNvPr>
          <p:cNvGraphicFramePr>
            <a:graphicFrameLocks noChangeAspect="1"/>
          </p:cNvGraphicFramePr>
          <p:nvPr>
            <p:custDataLst>
              <p:tags r:id="rId1"/>
            </p:custDataLst>
            <p:extLst>
              <p:ext uri="{D42A27DB-BD31-4B8C-83A1-F6EECF244321}">
                <p14:modId xmlns:p14="http://schemas.microsoft.com/office/powerpoint/2010/main" val="1275219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7" name="Titre 156">
            <a:extLst>
              <a:ext uri="{FF2B5EF4-FFF2-40B4-BE49-F238E27FC236}">
                <a16:creationId xmlns:a16="http://schemas.microsoft.com/office/drawing/2014/main" id="{97B877CC-575A-4EDA-B87B-E342D18879D5}"/>
              </a:ext>
            </a:extLst>
          </p:cNvPr>
          <p:cNvSpPr>
            <a:spLocks noGrp="1"/>
          </p:cNvSpPr>
          <p:nvPr>
            <p:ph type="title"/>
          </p:nvPr>
        </p:nvSpPr>
        <p:spPr/>
        <p:txBody>
          <a:bodyPr/>
          <a:lstStyle/>
          <a:p>
            <a:endParaRPr lang="fr-FR"/>
          </a:p>
        </p:txBody>
      </p:sp>
      <p:pic>
        <p:nvPicPr>
          <p:cNvPr id="160" name="Image 159">
            <a:extLst>
              <a:ext uri="{FF2B5EF4-FFF2-40B4-BE49-F238E27FC236}">
                <a16:creationId xmlns:a16="http://schemas.microsoft.com/office/drawing/2014/main" id="{52F1E1B5-31AD-495B-AB81-23BB12885568}"/>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 name="Objet 33" hidden="1">
            <a:extLst>
              <a:ext uri="{FF2B5EF4-FFF2-40B4-BE49-F238E27FC236}">
                <a16:creationId xmlns:a16="http://schemas.microsoft.com/office/drawing/2014/main" id="{38C6AFD6-0038-4953-B43D-4DF09FC73E08}"/>
              </a:ext>
            </a:extLst>
          </p:cNvPr>
          <p:cNvGraphicFramePr>
            <a:graphicFrameLocks noChangeAspect="1"/>
          </p:cNvGraphicFramePr>
          <p:nvPr>
            <p:custDataLst>
              <p:tags r:id="rId1"/>
            </p:custDataLst>
            <p:extLst>
              <p:ext uri="{D42A27DB-BD31-4B8C-83A1-F6EECF244321}">
                <p14:modId xmlns:p14="http://schemas.microsoft.com/office/powerpoint/2010/main" val="4035740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3" name="Titre 32">
            <a:extLst>
              <a:ext uri="{FF2B5EF4-FFF2-40B4-BE49-F238E27FC236}">
                <a16:creationId xmlns:a16="http://schemas.microsoft.com/office/drawing/2014/main" id="{6474752E-868B-4414-BE2E-58F00CF312FD}"/>
              </a:ext>
            </a:extLst>
          </p:cNvPr>
          <p:cNvSpPr>
            <a:spLocks noGrp="1"/>
          </p:cNvSpPr>
          <p:nvPr>
            <p:ph type="title"/>
          </p:nvPr>
        </p:nvSpPr>
        <p:spPr/>
        <p:txBody>
          <a:bodyPr/>
          <a:lstStyle/>
          <a:p>
            <a:endParaRPr lang="fr-FR"/>
          </a:p>
        </p:txBody>
      </p:sp>
      <p:pic>
        <p:nvPicPr>
          <p:cNvPr id="36" name="Image 35">
            <a:extLst>
              <a:ext uri="{FF2B5EF4-FFF2-40B4-BE49-F238E27FC236}">
                <a16:creationId xmlns:a16="http://schemas.microsoft.com/office/drawing/2014/main" id="{F827397F-301D-4974-B30A-77CA800DF41E}"/>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8" name="Objet 147" hidden="1">
            <a:extLst>
              <a:ext uri="{FF2B5EF4-FFF2-40B4-BE49-F238E27FC236}">
                <a16:creationId xmlns:a16="http://schemas.microsoft.com/office/drawing/2014/main" id="{F832B602-1164-4AF2-B334-4B5098A53E1F}"/>
              </a:ext>
            </a:extLst>
          </p:cNvPr>
          <p:cNvGraphicFramePr>
            <a:graphicFrameLocks noChangeAspect="1"/>
          </p:cNvGraphicFramePr>
          <p:nvPr>
            <p:custDataLst>
              <p:tags r:id="rId1"/>
            </p:custDataLst>
            <p:extLst>
              <p:ext uri="{D42A27DB-BD31-4B8C-83A1-F6EECF244321}">
                <p14:modId xmlns:p14="http://schemas.microsoft.com/office/powerpoint/2010/main" val="967256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7" name="Titre 146">
            <a:extLst>
              <a:ext uri="{FF2B5EF4-FFF2-40B4-BE49-F238E27FC236}">
                <a16:creationId xmlns:a16="http://schemas.microsoft.com/office/drawing/2014/main" id="{DFE28E66-625D-4A45-9B33-155B33993A7A}"/>
              </a:ext>
            </a:extLst>
          </p:cNvPr>
          <p:cNvSpPr>
            <a:spLocks noGrp="1"/>
          </p:cNvSpPr>
          <p:nvPr>
            <p:ph type="title"/>
          </p:nvPr>
        </p:nvSpPr>
        <p:spPr/>
        <p:txBody>
          <a:bodyPr/>
          <a:lstStyle/>
          <a:p>
            <a:endParaRPr lang="fr-FR"/>
          </a:p>
        </p:txBody>
      </p:sp>
      <p:pic>
        <p:nvPicPr>
          <p:cNvPr id="150" name="Image 149">
            <a:extLst>
              <a:ext uri="{FF2B5EF4-FFF2-40B4-BE49-F238E27FC236}">
                <a16:creationId xmlns:a16="http://schemas.microsoft.com/office/drawing/2014/main" id="{D8471370-07BF-445A-A506-278771D11A7F}"/>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4" name="Objet 103" hidden="1">
            <a:extLst>
              <a:ext uri="{FF2B5EF4-FFF2-40B4-BE49-F238E27FC236}">
                <a16:creationId xmlns:a16="http://schemas.microsoft.com/office/drawing/2014/main" id="{4C904353-9DDD-4A76-9EF2-8E71F92E6242}"/>
              </a:ext>
            </a:extLst>
          </p:cNvPr>
          <p:cNvGraphicFramePr>
            <a:graphicFrameLocks noChangeAspect="1"/>
          </p:cNvGraphicFramePr>
          <p:nvPr>
            <p:custDataLst>
              <p:tags r:id="rId1"/>
            </p:custDataLst>
            <p:extLst>
              <p:ext uri="{D42A27DB-BD31-4B8C-83A1-F6EECF244321}">
                <p14:modId xmlns:p14="http://schemas.microsoft.com/office/powerpoint/2010/main" val="35743170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3" name="Titre 102">
            <a:extLst>
              <a:ext uri="{FF2B5EF4-FFF2-40B4-BE49-F238E27FC236}">
                <a16:creationId xmlns:a16="http://schemas.microsoft.com/office/drawing/2014/main" id="{15B4B9CF-24E0-44E4-BD5F-E9CB17DDE3CE}"/>
              </a:ext>
            </a:extLst>
          </p:cNvPr>
          <p:cNvSpPr>
            <a:spLocks noGrp="1"/>
          </p:cNvSpPr>
          <p:nvPr>
            <p:ph type="title"/>
          </p:nvPr>
        </p:nvSpPr>
        <p:spPr/>
        <p:txBody>
          <a:bodyPr/>
          <a:lstStyle/>
          <a:p>
            <a:endParaRPr lang="fr-FR"/>
          </a:p>
        </p:txBody>
      </p:sp>
      <p:pic>
        <p:nvPicPr>
          <p:cNvPr id="106" name="Image 105">
            <a:extLst>
              <a:ext uri="{FF2B5EF4-FFF2-40B4-BE49-F238E27FC236}">
                <a16:creationId xmlns:a16="http://schemas.microsoft.com/office/drawing/2014/main" id="{350075D0-DD68-4382-A59C-E1923B903EA4}"/>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32" name="Objet 331" hidden="1">
            <a:extLst>
              <a:ext uri="{FF2B5EF4-FFF2-40B4-BE49-F238E27FC236}">
                <a16:creationId xmlns:a16="http://schemas.microsoft.com/office/drawing/2014/main" id="{09DA90E5-E79F-4B95-949F-397F4FB60D5F}"/>
              </a:ext>
            </a:extLst>
          </p:cNvPr>
          <p:cNvGraphicFramePr>
            <a:graphicFrameLocks noChangeAspect="1"/>
          </p:cNvGraphicFramePr>
          <p:nvPr>
            <p:custDataLst>
              <p:tags r:id="rId1"/>
            </p:custDataLst>
            <p:extLst>
              <p:ext uri="{D42A27DB-BD31-4B8C-83A1-F6EECF244321}">
                <p14:modId xmlns:p14="http://schemas.microsoft.com/office/powerpoint/2010/main" val="352182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9" name="Titre 328">
            <a:extLst>
              <a:ext uri="{FF2B5EF4-FFF2-40B4-BE49-F238E27FC236}">
                <a16:creationId xmlns:a16="http://schemas.microsoft.com/office/drawing/2014/main" id="{895F3EF0-A28F-41CA-9F96-366524DA648F}"/>
              </a:ext>
            </a:extLst>
          </p:cNvPr>
          <p:cNvSpPr>
            <a:spLocks noGrp="1"/>
          </p:cNvSpPr>
          <p:nvPr>
            <p:ph type="title"/>
          </p:nvPr>
        </p:nvSpPr>
        <p:spPr/>
        <p:txBody>
          <a:bodyPr/>
          <a:lstStyle/>
          <a:p>
            <a:endParaRPr lang="fr-FR"/>
          </a:p>
        </p:txBody>
      </p:sp>
      <p:pic>
        <p:nvPicPr>
          <p:cNvPr id="331" name="Image 330">
            <a:extLst>
              <a:ext uri="{FF2B5EF4-FFF2-40B4-BE49-F238E27FC236}">
                <a16:creationId xmlns:a16="http://schemas.microsoft.com/office/drawing/2014/main" id="{19075D1A-B2A2-49C6-8B75-B69B594CB00E}"/>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42" name="Objet 241" hidden="1">
            <a:extLst>
              <a:ext uri="{FF2B5EF4-FFF2-40B4-BE49-F238E27FC236}">
                <a16:creationId xmlns:a16="http://schemas.microsoft.com/office/drawing/2014/main" id="{E59CCDE4-0526-4F09-81C3-FA4F4C9D3B99}"/>
              </a:ext>
            </a:extLst>
          </p:cNvPr>
          <p:cNvGraphicFramePr>
            <a:graphicFrameLocks noChangeAspect="1"/>
          </p:cNvGraphicFramePr>
          <p:nvPr>
            <p:custDataLst>
              <p:tags r:id="rId1"/>
            </p:custDataLst>
            <p:extLst>
              <p:ext uri="{D42A27DB-BD31-4B8C-83A1-F6EECF244321}">
                <p14:modId xmlns:p14="http://schemas.microsoft.com/office/powerpoint/2010/main" val="924236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83" imgH="384" progId="TCLayout.ActiveDocument.1">
                  <p:embed/>
                </p:oleObj>
              </mc:Choice>
              <mc:Fallback>
                <p:oleObj name="Diapositive think-cell" r:id="rId3" imgW="383" imgH="384"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9" name="Titre 238">
            <a:extLst>
              <a:ext uri="{FF2B5EF4-FFF2-40B4-BE49-F238E27FC236}">
                <a16:creationId xmlns:a16="http://schemas.microsoft.com/office/drawing/2014/main" id="{5F1065B2-350C-4F66-B810-3F45F1D1752B}"/>
              </a:ext>
            </a:extLst>
          </p:cNvPr>
          <p:cNvSpPr>
            <a:spLocks noGrp="1"/>
          </p:cNvSpPr>
          <p:nvPr>
            <p:ph type="title"/>
          </p:nvPr>
        </p:nvSpPr>
        <p:spPr/>
        <p:txBody>
          <a:bodyPr/>
          <a:lstStyle/>
          <a:p>
            <a:endParaRPr lang="fr-FR"/>
          </a:p>
        </p:txBody>
      </p:sp>
      <p:pic>
        <p:nvPicPr>
          <p:cNvPr id="241" name="Image 240">
            <a:extLst>
              <a:ext uri="{FF2B5EF4-FFF2-40B4-BE49-F238E27FC236}">
                <a16:creationId xmlns:a16="http://schemas.microsoft.com/office/drawing/2014/main" id="{5F3AA759-76E6-4D37-906D-D7CEBBE5D125}"/>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D4E66968-D0A6-42C0-8F9C-055CE46D5F6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216</TotalTime>
  <Words>5711</Words>
  <Application>Microsoft Office PowerPoint</Application>
  <PresentationFormat>Grand écran</PresentationFormat>
  <Paragraphs>308</Paragraphs>
  <Slides>92</Slides>
  <Notes>72</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1</vt:i4>
      </vt:variant>
      <vt:variant>
        <vt:lpstr>Titres des diapositives</vt:lpstr>
      </vt:variant>
      <vt:variant>
        <vt:i4>92</vt:i4>
      </vt:variant>
    </vt:vector>
  </HeadingPairs>
  <TitlesOfParts>
    <vt:vector size="98" baseType="lpstr">
      <vt:lpstr>Arial Unicode MS</vt:lpstr>
      <vt:lpstr>Arial</vt:lpstr>
      <vt:lpstr>Calibri</vt:lpstr>
      <vt:lpstr>Coloplast</vt:lpstr>
      <vt:lpstr>Office Theme</vt:lpstr>
      <vt:lpstr>Diapositive think-cell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Microclimat : attention à l’humidité et à la température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Place et intérêt des  pansements dans la  prévention des escarres</vt:lpstr>
      <vt:lpstr>Présentation PowerPoint</vt:lpstr>
      <vt:lpstr>Présentation PowerPoint</vt:lpstr>
      <vt:lpstr>Prévention des escarres : quelle est la place des pansements ?</vt:lpstr>
      <vt:lpstr>Friction et cisaillement : quel rôle pour les pansements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outils pratiques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Escarres Les comprendre  pour mieux les  prévenir et les  prendre en charge</dc:title>
  <dc:creator>David Ma</dc:creator>
  <cp:lastModifiedBy>David Ma</cp:lastModifiedBy>
  <cp:revision>13</cp:revision>
  <dcterms:created xsi:type="dcterms:W3CDTF">2021-09-02T07:46:38Z</dcterms:created>
  <dcterms:modified xsi:type="dcterms:W3CDTF">2021-09-03T12:15:17Z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2021-09-01T00:00:00Z</vt:filetime>
  </property>
  <property fmtid="{D5CDD505-2E9C-101B-9397-08002B2CF9AE}" pid="3" name="Creator">
    <vt:lpwstr>Adobe InDesign 16.4 (Macintosh)</vt:lpwstr>
  </property>
  <property fmtid="{D5CDD505-2E9C-101B-9397-08002B2CF9AE}" pid="4" name="LastSaved">
    <vt:filetime>2021-09-02T00:00:00Z</vt:filetime>
  </property>
</Properties>
</file>